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1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5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9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95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0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7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0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079D-50B0-4EF9-8596-C1E262D1F28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9035-9465-4C1C-A6A3-CE9B2058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42B1-EB9F-CAB4-30E4-27E8EA9EC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အကုသိုလ်စိတ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(၂)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CE29-9137-AE87-DFC2-29F4D4AA40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5BAAD-B0CF-610B-953C-7845F107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75359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ဒေါသမူစိတ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3FFF0A-C436-5EEA-4FDF-EFE044148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" y="1577181"/>
            <a:ext cx="2848951" cy="370363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1FA1E-ACB2-5180-301D-33EC78AA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4686" y="1332412"/>
            <a:ext cx="7522871" cy="44587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ဒေါမန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ဿ - </a:t>
            </a:r>
            <a:r>
              <a:rPr lang="my-MM" sz="28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ဒေါသဟု ဆိုလျှင် စိတ်ဆိုးခြင်း</a:t>
            </a:r>
            <a:r>
              <a:rPr lang="en-US" sz="28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,</a:t>
            </a:r>
            <a:r>
              <a:rPr lang="my-MM" sz="28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စိုးရိမ်ခြင်း, ပူပန်ခြင်း, စိတ်ဆင်းရဲခြင်း, ကြောက်ခြင်း, ငိုကြွေးခြင်း, နားကြည်းခြင်း, မုန်းတီးခြင်း, အငြိုးအတေးထားခြင်း တို့လည်း ဒေါသပင် ဖြစ်သည်။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5BAAD-B0CF-610B-953C-7845F107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75359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အာဃာတဝတ္ထု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3FFF0A-C436-5EEA-4FDF-EFE044148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" y="1577181"/>
            <a:ext cx="2848951" cy="370363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1FA1E-ACB2-5180-301D-33EC78AA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4686" y="1332412"/>
            <a:ext cx="7522871" cy="4728754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မိမိအတွက်၊ ကောင်းကျိုးပျက်အောင်၊ လုပ်ဆောင်ခဲ့ငြား၊ လုပ်ဆဲထား၊ နောက်များ ဆက်၍ လုပ်လတ္တံ့။ 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ချစ်ခင်သူတွက်၊ ကောင်းကျိုးပျက်အောင်၊ လုပ်ဆောင်ခဲ့ငြား၊ လုပ်ဆဲထား၊ နောက်များ ဆက်၍ လုပ်လတ္တံ့။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မုန်းသူအတွက်၊ ကောင်းကျိုးတက်ဖို့၊ လုပ်ဆောင်ခဲ့ငြား၊ လုပ်ဆဲထား၊ နောက်များ ဆက်၍ လုပ်လတ္တံ့။ 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အကြောင်းမဟုတ်၊ စိတ်ရှုပ် ပြစ်ရှာ၊ ပေါက်ကွဲရာ၊ အဋ္ဌာနကောပ။ 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5BAAD-B0CF-610B-953C-7845F107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75359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မောဟမူစိတ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1FA1E-ACB2-5180-301D-33EC78AA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4686" y="1332412"/>
            <a:ext cx="7522871" cy="44587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my-MM" sz="2800" b="1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မောဟ</a:t>
            </a:r>
            <a:r>
              <a:rPr lang="my-MM" sz="28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- သစ္စာလေးပါး, ရှေ့အစွန်း (အတိတ်ဘဝ), နောက်စွန်း (အနာဂတ်ဘဝ), ရှေ့နောက်အစွန်းနှစ်ပါး, ပဋိစ္စသမုပ္ပါဒ်ကို မသိခြင်း ဖြစ်သည်။ လေ့လာမှုနည်း၍ မသိခြင်းမျိုးကို မဆိုလို။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B4F5E8-AE0D-C92C-B53C-237954AFA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1584960"/>
            <a:ext cx="3201222" cy="3703637"/>
          </a:xfrm>
        </p:spPr>
      </p:pic>
    </p:spTree>
    <p:extLst>
      <p:ext uri="{BB962C8B-B14F-4D97-AF65-F5344CB8AC3E}">
        <p14:creationId xmlns:p14="http://schemas.microsoft.com/office/powerpoint/2010/main" val="1001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5BAAD-B0CF-610B-953C-7845F107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75359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မောဟမူစိတ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1FA1E-ACB2-5180-301D-33EC78AA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4686" y="1332412"/>
            <a:ext cx="7522871" cy="445879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err="1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ဝိစိကိစ္ဆာ</a:t>
            </a:r>
            <a:endParaRPr lang="en-US" sz="2800" b="1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my-MM" sz="28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သုံးပါးရတနာ၊ သုံးသိက္ခာ၊ သုံးဖြာကာလ ဘဝတွေ။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ကြောင်းကျိုးဆက်စပ်၊ သမုပ္ပါဒ်၊ ဆုံးဖြတ်ခက်လို့နေ။ </a:t>
            </a:r>
            <a:endParaRPr lang="en-US" sz="28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B4F5E8-AE0D-C92C-B53C-237954AFA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1584960"/>
            <a:ext cx="3201222" cy="3703637"/>
          </a:xfrm>
        </p:spPr>
      </p:pic>
    </p:spTree>
    <p:extLst>
      <p:ext uri="{BB962C8B-B14F-4D97-AF65-F5344CB8AC3E}">
        <p14:creationId xmlns:p14="http://schemas.microsoft.com/office/powerpoint/2010/main" val="24229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5BAAD-B0CF-610B-953C-7845F107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75359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ကမ္မပထ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1FA1E-ACB2-5180-301D-33EC78AA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4686" y="1332412"/>
            <a:ext cx="7522871" cy="445879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သက်သတ်-ခိုးမှု၊ ကာမေသု၊ သုံးခု ကာယကံ။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လိမ်ညာ-ချစ်ဖျက်၊ နှုတ်ထွက်ကြမ်းခြင်း၊ အနှစ်ကင်း၊ လေးသင်း ဝစီကံ။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သူ့ဥစ္စာကြံ၊ ဖျက်ရန်ကြံငြား၊ အယူမှား၊ သုံးပါး မနောကံ။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ရှောင်ကြဉ်သော်ရှိ၊ သုစရိ၊ ကျူးမိ ဒုစ္စရိတံ။ 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2400" dirty="0"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ကိလေ-အားထုတ်၊ ကြီးဂုဏ်ပုဒ်၊ ဆုတ်ယုတ်-နစ်နာ ထည့်တွက်ရန်။ </a:t>
            </a:r>
            <a:endParaRPr lang="en-US" sz="2400" dirty="0"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BA4F9B-3102-4F31-BF93-8EFD54935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550127"/>
            <a:ext cx="2682240" cy="4023360"/>
          </a:xfrm>
        </p:spPr>
      </p:pic>
    </p:spTree>
    <p:extLst>
      <p:ext uri="{BB962C8B-B14F-4D97-AF65-F5344CB8AC3E}">
        <p14:creationId xmlns:p14="http://schemas.microsoft.com/office/powerpoint/2010/main" val="7642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FE9C-5317-49E0-2DC8-FB403AE4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E6D1C-DED0-E645-DAB6-DDC7CC5698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8AA827-C08E-AC46-0028-4B5872CB2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1680" y="375920"/>
            <a:ext cx="10637520" cy="5872480"/>
          </a:xfrm>
        </p:spPr>
      </p:pic>
    </p:spTree>
    <p:extLst>
      <p:ext uri="{BB962C8B-B14F-4D97-AF65-F5344CB8AC3E}">
        <p14:creationId xmlns:p14="http://schemas.microsoft.com/office/powerpoint/2010/main" val="420119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7C6E3-D8C0-9682-0DE8-FF791AB5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328275"/>
            <a:ext cx="11236960" cy="62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11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40</TotalTime>
  <Words>769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Pyidaungsu</vt:lpstr>
      <vt:lpstr>Rockwell</vt:lpstr>
      <vt:lpstr>Damask</vt:lpstr>
      <vt:lpstr>အကုသိုလ်စိတ် (၂)</vt:lpstr>
      <vt:lpstr>ဒေါသမူစိတ်</vt:lpstr>
      <vt:lpstr>အာဃာတဝတ္ထု</vt:lpstr>
      <vt:lpstr>မောဟမူစိတ်</vt:lpstr>
      <vt:lpstr>မောဟမူစိတ်</vt:lpstr>
      <vt:lpstr>ကမ္မပထ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အကုသိုလ်စိတ် (၂)</dc:title>
  <dc:creator>U Kovida</dc:creator>
  <cp:lastModifiedBy>U Kovida</cp:lastModifiedBy>
  <cp:revision>7</cp:revision>
  <dcterms:created xsi:type="dcterms:W3CDTF">2023-12-20T00:05:11Z</dcterms:created>
  <dcterms:modified xsi:type="dcterms:W3CDTF">2023-12-20T00:45:33Z</dcterms:modified>
</cp:coreProperties>
</file>