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rZLfUisccCzzzNrtuoxkLxIWb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4"/>
  </p:normalViewPr>
  <p:slideViewPr>
    <p:cSldViewPr snapToGrid="0">
      <p:cViewPr varScale="1">
        <p:scale>
          <a:sx n="121" d="100"/>
          <a:sy n="121" d="100"/>
        </p:scale>
        <p:origin x="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နဲနဲမာ နဲနဲပြော့, များများမာ များများပြော့သာ ကွဲလွဲ၊ ဖဿ ထိတွေ့ခြင်း စသည့် သဘောများ</a:t>
            </a:r>
            <a:endParaRPr/>
          </a:p>
        </p:txBody>
      </p:sp>
      <p:sp>
        <p:nvSpPr>
          <p:cNvPr id="153" name="Google Shape;15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မြေပုံဆွဲ, ဖြောင့်ဖြောင့်သွား, ပန်းတိုင်ရောက်၊ တရားတစ်ပုဒ် နာ၍ မဂ်ဖိုလ်ရနိုင်တဲ့ ခေတ် ကုန်ပြီ။ </a:t>
            </a:r>
            <a:endParaRPr/>
          </a:p>
        </p:txBody>
      </p:sp>
      <p:sp>
        <p:nvSpPr>
          <p:cNvPr id="161" name="Google Shape;16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သစ်စေ့မှ သစ်ပင် ဖြစ်စဉ်, ဝီထိစဉ်, ဥတုနိယာမ စသည့် ဖြစ်စဉ်၊ ပထမဈာန်တွင် နီဝရဏပယ် စသည်၊ ဝိသုဒ္ဓိ ခုနစ်ပါး ကျင့်စဉ်၊ ကာမ, ရူပ, အရူပ၊ ဒါနကထာ စသည်။ </a:t>
            </a:r>
            <a:endParaRPr/>
          </a:p>
        </p:txBody>
      </p:sp>
      <p:sp>
        <p:nvSpPr>
          <p:cNvPr id="169" name="Google Shape;16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Soft skill လိုအပ်သော ဝန်းကျင်တွင် အဘိဓမ္မာသည် self awareness ရှိဖို့ လက်တွေ့ကျသည်။ ဘုရားဟော တရားတော်များသည် နိဗ္ဗာန်ရဖို့ သက်သက်သာ အသုံးဝင်သည် မဟုတ်၊ နေ့စဉ်ဘဝတွင်လည်း အသုံးဝင်သည်။ </a:t>
            </a:r>
            <a:endParaRPr/>
          </a:p>
        </p:txBody>
      </p:sp>
      <p:sp>
        <p:nvSpPr>
          <p:cNvPr id="177" name="Google Shape;17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okman Old Style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1"/>
          </p:nvPr>
        </p:nvSpPr>
        <p:spPr>
          <a:xfrm>
            <a:off x="913795" y="4204820"/>
            <a:ext cx="10353761" cy="1592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426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body" idx="2"/>
          </p:nvPr>
        </p:nvSpPr>
        <p:spPr>
          <a:xfrm>
            <a:off x="913794" y="4204821"/>
            <a:ext cx="10353762" cy="15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22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Rockwell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endParaRPr/>
          </a:p>
        </p:txBody>
      </p:sp>
      <p:sp>
        <p:nvSpPr>
          <p:cNvPr id="93" name="Google Shape;93;p2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Rockwell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1"/>
          </p:nvPr>
        </p:nvSpPr>
        <p:spPr>
          <a:xfrm>
            <a:off x="913794" y="4650556"/>
            <a:ext cx="10353763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body" idx="2"/>
          </p:nvPr>
        </p:nvSpPr>
        <p:spPr>
          <a:xfrm>
            <a:off x="913794" y="2911624"/>
            <a:ext cx="3298956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body" idx="3"/>
          </p:nvPr>
        </p:nvSpPr>
        <p:spPr>
          <a:xfrm>
            <a:off x="4444878" y="2088320"/>
            <a:ext cx="3298558" cy="82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body" idx="4"/>
          </p:nvPr>
        </p:nvSpPr>
        <p:spPr>
          <a:xfrm>
            <a:off x="4444878" y="2911624"/>
            <a:ext cx="3299821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body" idx="5"/>
          </p:nvPr>
        </p:nvSpPr>
        <p:spPr>
          <a:xfrm>
            <a:off x="7973298" y="2088320"/>
            <a:ext cx="3291211" cy="82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body" idx="6"/>
          </p:nvPr>
        </p:nvSpPr>
        <p:spPr>
          <a:xfrm>
            <a:off x="7976346" y="2911624"/>
            <a:ext cx="3291211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25"/>
          <p:cNvSpPr>
            <a:spLocks noGrp="1"/>
          </p:cNvSpPr>
          <p:nvPr>
            <p:ph type="pic" idx="2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sp>
      <p:sp>
        <p:nvSpPr>
          <p:cNvPr id="115" name="Google Shape;115;p25"/>
          <p:cNvSpPr txBox="1">
            <a:spLocks noGrp="1"/>
          </p:cNvSpPr>
          <p:nvPr>
            <p:ph type="body" idx="3"/>
          </p:nvPr>
        </p:nvSpPr>
        <p:spPr>
          <a:xfrm>
            <a:off x="913795" y="4772161"/>
            <a:ext cx="3298955" cy="101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6" name="Google Shape;116;p25"/>
          <p:cNvSpPr txBox="1">
            <a:spLocks noGrp="1"/>
          </p:cNvSpPr>
          <p:nvPr>
            <p:ph type="body" idx="4"/>
          </p:nvPr>
        </p:nvSpPr>
        <p:spPr>
          <a:xfrm>
            <a:off x="4442701" y="4195899"/>
            <a:ext cx="329898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25"/>
          <p:cNvSpPr>
            <a:spLocks noGrp="1"/>
          </p:cNvSpPr>
          <p:nvPr>
            <p:ph type="pic" idx="5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sp>
      <p:sp>
        <p:nvSpPr>
          <p:cNvPr id="118" name="Google Shape;118;p25"/>
          <p:cNvSpPr txBox="1">
            <a:spLocks noGrp="1"/>
          </p:cNvSpPr>
          <p:nvPr>
            <p:ph type="body" idx="6"/>
          </p:nvPr>
        </p:nvSpPr>
        <p:spPr>
          <a:xfrm>
            <a:off x="4441348" y="4772160"/>
            <a:ext cx="3300336" cy="101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body" idx="7"/>
          </p:nvPr>
        </p:nvSpPr>
        <p:spPr>
          <a:xfrm>
            <a:off x="7973423" y="4195899"/>
            <a:ext cx="32899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5"/>
          <p:cNvSpPr>
            <a:spLocks noGrp="1"/>
          </p:cNvSpPr>
          <p:nvPr>
            <p:ph type="pic" idx="8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sp>
      <p:sp>
        <p:nvSpPr>
          <p:cNvPr id="121" name="Google Shape;121;p25"/>
          <p:cNvSpPr txBox="1">
            <a:spLocks noGrp="1"/>
          </p:cNvSpPr>
          <p:nvPr>
            <p:ph type="body" idx="9"/>
          </p:nvPr>
        </p:nvSpPr>
        <p:spPr>
          <a:xfrm>
            <a:off x="7973298" y="4772161"/>
            <a:ext cx="3294258" cy="101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6"/>
          <p:cNvSpPr txBox="1">
            <a:spLocks noGrp="1"/>
          </p:cNvSpPr>
          <p:nvPr>
            <p:ph type="body" idx="1"/>
          </p:nvPr>
        </p:nvSpPr>
        <p:spPr>
          <a:xfrm rot="5400000">
            <a:off x="4243108" y="-1233249"/>
            <a:ext cx="3695136" cy="1035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>
            <a:spLocks noGrp="1"/>
          </p:cNvSpPr>
          <p:nvPr>
            <p:ph type="title"/>
          </p:nvPr>
        </p:nvSpPr>
        <p:spPr>
          <a:xfrm rot="5400000">
            <a:off x="7405428" y="1929071"/>
            <a:ext cx="5181601" cy="254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7"/>
          <p:cNvSpPr txBox="1">
            <a:spLocks noGrp="1"/>
          </p:cNvSpPr>
          <p:nvPr>
            <p:ph type="body" idx="1"/>
          </p:nvPr>
        </p:nvSpPr>
        <p:spPr>
          <a:xfrm rot="5400000">
            <a:off x="2152346" y="-628953"/>
            <a:ext cx="5181601" cy="765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7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7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913795" y="2088319"/>
            <a:ext cx="5106004" cy="370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body" idx="2"/>
          </p:nvPr>
        </p:nvSpPr>
        <p:spPr>
          <a:xfrm>
            <a:off x="6173403" y="2088319"/>
            <a:ext cx="5094154" cy="370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913795" y="2912232"/>
            <a:ext cx="5107208" cy="287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6402003" y="2088320"/>
            <a:ext cx="486555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6172200" y="2912232"/>
            <a:ext cx="5095357" cy="287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ookman Old Style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5078064" y="609600"/>
            <a:ext cx="6189492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2"/>
          </p:nvPr>
        </p:nvSpPr>
        <p:spPr>
          <a:xfrm>
            <a:off x="917228" y="2971800"/>
            <a:ext cx="3932237" cy="2819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>
            <a:spLocks noGrp="1"/>
          </p:cNvSpPr>
          <p:nvPr>
            <p:ph type="pic" idx="2"/>
          </p:nvPr>
        </p:nvSpPr>
        <p:spPr>
          <a:xfrm>
            <a:off x="7424804" y="758881"/>
            <a:ext cx="3255356" cy="4883038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913794" y="2971800"/>
            <a:ext cx="593495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ookman Old Style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>
            <a:spLocks noGrp="1"/>
          </p:cNvSpPr>
          <p:nvPr>
            <p:ph type="pic" idx="2"/>
          </p:nvPr>
        </p:nvSpPr>
        <p:spPr>
          <a:xfrm>
            <a:off x="913806" y="621321"/>
            <a:ext cx="10367564" cy="3379735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sp>
      <p:sp>
        <p:nvSpPr>
          <p:cNvPr id="75" name="Google Shape;75;p20"/>
          <p:cNvSpPr txBox="1">
            <a:spLocks noGrp="1"/>
          </p:cNvSpPr>
          <p:nvPr>
            <p:ph type="body" idx="1"/>
          </p:nvPr>
        </p:nvSpPr>
        <p:spPr>
          <a:xfrm>
            <a:off x="913795" y="5108728"/>
            <a:ext cx="10365998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"/>
          <p:cNvSpPr txBox="1"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အသုံးချ အဘိဓမ္မာ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"/>
          <p:cNvSpPr txBox="1"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>
            <a:spLocks noGrp="1"/>
          </p:cNvSpPr>
          <p:nvPr>
            <p:ph type="title"/>
          </p:nvPr>
        </p:nvSpPr>
        <p:spPr>
          <a:xfrm>
            <a:off x="913795" y="609601"/>
            <a:ext cx="10353761" cy="1010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ကမ္မဋ္ဌာန်း သင်ယူနည်း အဆင့်ဆင့်</a:t>
            </a:r>
            <a:endParaRPr/>
          </a:p>
        </p:txBody>
      </p:sp>
      <p:pic>
        <p:nvPicPr>
          <p:cNvPr id="148" name="Google Shape;148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16037" y="1489075"/>
            <a:ext cx="4302125" cy="43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"/>
          <p:cNvSpPr txBox="1">
            <a:spLocks noGrp="1"/>
          </p:cNvSpPr>
          <p:nvPr>
            <p:ph type="body" idx="2"/>
          </p:nvPr>
        </p:nvSpPr>
        <p:spPr>
          <a:xfrm>
            <a:off x="5538651" y="1489075"/>
            <a:ext cx="5728906" cy="430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၁) ဥဂ္ဂဟ - ကျမ်းစာ၏ အနက်အဓိပ္ပါယ်ကို နှုတ်တက်သင်ယူခြင်း၊</a:t>
            </a:r>
            <a:endParaRPr/>
          </a:p>
          <a:p>
            <a:pPr marL="0" marR="0" lvl="0" indent="0" algn="just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၂) ပရိပုစ္ဆာ - ကမ္မဋ္ဌာန်း၏ အသိခက်သော ဖွင့်ဆိုချက်များ သံသယ ဖြစ်ဖွယ်များကို အသေအချာ မေးခြင်း၊</a:t>
            </a:r>
            <a:endParaRPr/>
          </a:p>
          <a:p>
            <a:pPr marL="0" marR="0" lvl="0" indent="0" algn="just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၃) ဥပဋ္ဌာန - နိမိတ်ထင်လာပုံများကို မှတ်သားထားရခြင်း၊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၄) အပ္ပနာ - အပ္ပနာဆိုက်ပုံကို မှတ်သားထားရခြင်း၊</a:t>
            </a:r>
            <a:endParaRPr/>
          </a:p>
          <a:p>
            <a:pPr marL="0" marR="0" lvl="0" indent="0" algn="just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၅) လက္ခဏ - ဂဏနာ, ဖုသနာ စသည့် ကမ္မဋ္ဌာန်း၏ သဘောလက္ခဏာကို မှတ်သားထားရခြင်း။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809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သစ္စာ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24443" y="1515291"/>
            <a:ext cx="3703637" cy="3703637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"/>
          <p:cNvSpPr txBox="1">
            <a:spLocks noGrp="1"/>
          </p:cNvSpPr>
          <p:nvPr>
            <p:ph type="body" idx="2"/>
          </p:nvPr>
        </p:nvSpPr>
        <p:spPr>
          <a:xfrm>
            <a:off x="4772297" y="1515291"/>
            <a:ext cx="6495260" cy="427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၁) ပရမတ္ထသစ္စာ - မပြောင်းလဲသော အမှန်တရား၊</a:t>
            </a:r>
            <a:endParaRPr/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၂) သမ္မုတိသစ္စာ - လူအများ သတ်မှတ် လက်ခံထားသော အမြဲမမှန်သည့် အမှန်တရား၊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079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သင်, ကျင့်, သိ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91674" y="1970755"/>
            <a:ext cx="3703637" cy="3703637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4"/>
          <p:cNvSpPr txBox="1">
            <a:spLocks noGrp="1"/>
          </p:cNvSpPr>
          <p:nvPr>
            <p:ph type="body" idx="2"/>
          </p:nvPr>
        </p:nvSpPr>
        <p:spPr>
          <a:xfrm>
            <a:off x="5373189" y="1689463"/>
            <a:ext cx="5894368" cy="410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၁) ပရိယတ္တိ - သင်ကြား နာယူ, မှတ်သား, လမ်းစဉ်ဖော်ဆောင်၊</a:t>
            </a:r>
            <a:endParaRPr/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၂) ပဋိပတ္တိ - ကျင့်သုံး, ဆောက်တည်, လက်တွေ့လုပ်၊</a:t>
            </a:r>
            <a:endParaRPr/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၃) ပဋိဝေဓ - ထိုးထွင်းသိ, ပန်းတိုင်ရောက်၊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"/>
          <p:cNvSpPr txBox="1">
            <a:spLocks noGrp="1"/>
          </p:cNvSpPr>
          <p:nvPr>
            <p:ph type="title"/>
          </p:nvPr>
        </p:nvSpPr>
        <p:spPr>
          <a:xfrm>
            <a:off x="913795" y="609601"/>
            <a:ext cx="10353761" cy="1010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အစဉ် ငါးမျိုး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16037" y="1489075"/>
            <a:ext cx="4302125" cy="43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5"/>
          <p:cNvSpPr txBox="1">
            <a:spLocks noGrp="1"/>
          </p:cNvSpPr>
          <p:nvPr>
            <p:ph type="body" idx="2"/>
          </p:nvPr>
        </p:nvSpPr>
        <p:spPr>
          <a:xfrm>
            <a:off x="6173403" y="1489075"/>
            <a:ext cx="5094154" cy="430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၁) ဥပပတ္တိက္ကမ - ဖြစ်စဉ်၊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၂) ပဟာနက္ကမ - ပယ်စဉ်၊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၃) ပဋိပတ္တိက္ကမ - ကျင့်စဉ်၊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၄) ဘူမိက္ကမ - ဘုံစဉ်၊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၅) ဒေသနာက္ကမ - ဒေသနာစဉ်။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080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ရည်ရွယ်ချက်</a:t>
            </a:r>
            <a:endParaRPr/>
          </a:p>
        </p:txBody>
      </p:sp>
      <p:pic>
        <p:nvPicPr>
          <p:cNvPr id="180" name="Google Shape;180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8236" y="1788139"/>
            <a:ext cx="4901872" cy="3703637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6"/>
          <p:cNvSpPr txBox="1">
            <a:spLocks noGrp="1"/>
          </p:cNvSpPr>
          <p:nvPr>
            <p:ph type="body" idx="2"/>
          </p:nvPr>
        </p:nvSpPr>
        <p:spPr>
          <a:xfrm>
            <a:off x="5689600" y="1690255"/>
            <a:ext cx="5577957" cy="410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ကျင့်စဉ်ကို စနစ်တကျ ချဉ်းကပ်ပြရန်၊</a:t>
            </a:r>
            <a:endParaRPr/>
          </a:p>
          <a:p>
            <a:pPr marL="2286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လေးနက်သော တရားတော်များကို နားလည်နိုင်စေရန်၊</a:t>
            </a:r>
            <a:endParaRPr/>
          </a:p>
          <a:p>
            <a:pPr marL="2286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အဘိဓမ္မာ၏ လက်တွေ့ဆန်ပုံကို တင်ပြရန်၊</a:t>
            </a:r>
            <a:endParaRPr/>
          </a:p>
          <a:p>
            <a:pPr marL="2286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တိုးတက်မှုတိုင်းတွင် သတ်မှတ်ထားသည့် စံနှုန်းများကို ထင်သာ မြင်သာ ရှိစေရန် ဤသင်တန်းကို စီစဉ်ပါသည်။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74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ဆုတောင်း အမျှဝေ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1"/>
          </p:nvPr>
        </p:nvSpPr>
        <p:spPr>
          <a:xfrm>
            <a:off x="609600" y="1283855"/>
            <a:ext cx="5643418" cy="4507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ဣမိနာ ပုညကမ္မေန၊ မာ မေ ဗာလသမာဂမော။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သတံ သမာဂမော ဟောတု၊ ယာဝနိဗ္ဗာနပတ္တိယာ။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ဧတ္တာဝတာ စ အမှေဟိ၊ သမ္ဘတံ ပုညသမ္ပဒံ။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သဗ္ဗေ ဒေဝါနုမောဒန္တု၊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သဗ္ဗေ ဘူတာနုမောဒန္တု၊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သဗ္ဗေ သတ္တာနုမောဒန္တု၊ သဗ္ဗသမ္ပတ္တိ သိဒ္ဓိယာ။ </a:t>
            </a:r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body" idx="2"/>
          </p:nvPr>
        </p:nvSpPr>
        <p:spPr>
          <a:xfrm>
            <a:off x="6253018" y="1357745"/>
            <a:ext cx="5153891" cy="4433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ဤကောင်းမှုကံကြောင့် နိဗ္ဗာန်ရသည့် တိုင်အောင် ကျွန်ုပ်သည် လူမိုက်နှင့် ပေါင်းသင်းဆက်ဆံရခြင်း မဖြစ်ရပါစေသတည်း။ သူတော်ကောင်းနှင့် ပေါင်းသင်းဆက်ဆံရခြင်း ဖြစ်ပါစေသတည်း။ </a:t>
            </a:r>
            <a:endParaRPr/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ဤမျှဖြင့် ကျွန်ုပ်တို့သည် ပြည့်စုံသော ကောင်းမှုကို ဆည်းပူးခဲ့ပါပြီ။ အလုံးစုံသော နတ်တို့သည် အလုံးစုံသော ကံကိလေသာကြောင့် ဖြစ်ကုန်သော သတ္တဝါတို့သည် အလုံးစုံသော သတ္တဝါတို့သည် ခပ်သိမ်းသော ပြည့်စုံခြင်းဖြင့် ဝမ်းမြောက်နိုင်ကြပါစေကုန်သတည်း။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74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ဆုတောင်း အမျှဝေ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8"/>
          <p:cNvSpPr txBox="1">
            <a:spLocks noGrp="1"/>
          </p:cNvSpPr>
          <p:nvPr>
            <p:ph type="body" idx="1"/>
          </p:nvPr>
        </p:nvSpPr>
        <p:spPr>
          <a:xfrm>
            <a:off x="609600" y="1283855"/>
            <a:ext cx="5643418" cy="4507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ဣဒံ မေ ဉာတီနံ ဟောတု၊ သုခိတာ ဟောန္တု ဉာတယော။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ဣဒံ မေ ပုညံ အာသဝက္ခယာဝဟံ ဟောတု။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ဣဒံမေ ပုညံ နိဗ္ဗာနဿ ပစ္စယော ဟောတု။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မမ ပုညဘာဂံ သဗ္ဗသတ္တာနံ ဘာဇေမ။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တေ သဗ္ဗေ မေ သမံ ပုညဘာဂံ လဘန္တု။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8"/>
          <p:cNvSpPr txBox="1">
            <a:spLocks noGrp="1"/>
          </p:cNvSpPr>
          <p:nvPr>
            <p:ph type="body" idx="2"/>
          </p:nvPr>
        </p:nvSpPr>
        <p:spPr>
          <a:xfrm>
            <a:off x="6253019" y="1357745"/>
            <a:ext cx="5153890" cy="4433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ဤကောင်းမှုသည် ဆွေမျိုးတို့အတွက် ဖြစ်ပါစေသတည်း။ ဆွေမျိုးတို့သည် ချမ်းသာကြပါစေသတည်း။</a:t>
            </a:r>
            <a:endParaRPr/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ဤကောင်းမှုသည် အာသဝေါကုန်ရာ နိဗ္ဗာန်ကို ဆောင်ပါစေသတည်း။</a:t>
            </a:r>
            <a:endParaRPr/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ဤကောင်းမှုသည် နိဗ္ဗာန်ရခြင်း၏ အထောက် အပံ့ ဖြစ်ပါစေသတည်း။</a:t>
            </a:r>
            <a:endParaRPr/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ကျွန်ုပ်၏ ကောင်းမှု အဖို့ဘာဂကို အလုံးစုံသော သတ္တဝါတို့အား အမျှပေးဝေပါ၏။ </a:t>
            </a:r>
            <a:endParaRPr/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ထို အလုံးစုံသော သတ္တဝါတို့သည် ကျွန်ုပ်၏ ကောင်းမှု အဖို့ကို ထပ်တူညီမျှ ရကြပါစေကုန်သတည်း။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amask">
  <a:themeElements>
    <a:clrScheme name="Damask">
      <a:dk1>
        <a:srgbClr val="000000"/>
      </a:dk1>
      <a:lt1>
        <a:srgbClr val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1229</Words>
  <Application>Microsoft Macintosh PowerPoint</Application>
  <PresentationFormat>Widescreen</PresentationFormat>
  <Paragraphs>53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Bookman Old Style</vt:lpstr>
      <vt:lpstr>Calibri</vt:lpstr>
      <vt:lpstr>Rockwell</vt:lpstr>
      <vt:lpstr>Damask</vt:lpstr>
      <vt:lpstr>အသုံးချ အဘိဓမ္မာ</vt:lpstr>
      <vt:lpstr>ကမ္မဋ္ဌာန်း သင်ယူနည်း အဆင့်ဆင့်</vt:lpstr>
      <vt:lpstr>သစ္စာ</vt:lpstr>
      <vt:lpstr>သင်, ကျင့်, သိ</vt:lpstr>
      <vt:lpstr>အစဉ် ငါးမျိုး</vt:lpstr>
      <vt:lpstr>ရည်ရွယ်ချက်</vt:lpstr>
      <vt:lpstr>ဆုတောင်း အမျှဝေ</vt:lpstr>
      <vt:lpstr>ဆုတောင်း အမျှဝေ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အသုံးချ အဘိဓမ္မာ</dc:title>
  <dc:creator>U Kovida</dc:creator>
  <cp:lastModifiedBy>Aung Oo</cp:lastModifiedBy>
  <cp:revision>1</cp:revision>
  <dcterms:created xsi:type="dcterms:W3CDTF">2023-12-02T09:45:31Z</dcterms:created>
  <dcterms:modified xsi:type="dcterms:W3CDTF">2023-12-08T04:00:34Z</dcterms:modified>
</cp:coreProperties>
</file>