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0" r:id="rId4"/>
    <p:sldId id="261" r:id="rId5"/>
    <p:sldId id="262" r:id="rId6"/>
    <p:sldId id="264" r:id="rId7"/>
    <p:sldId id="265" r:id="rId8"/>
    <p:sldId id="263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9" d="100"/>
          <a:sy n="59" d="100"/>
        </p:scale>
        <p:origin x="964" y="3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0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0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04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6487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04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92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46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41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3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3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8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1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76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2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09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4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5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B7EC-9E5C-4D55-8760-3DB6ECA1A11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D2E10-FD66-4941-ADAE-AC653258A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9658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AC570-8CFE-5F5C-4A52-1C84CC9F0D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ကာမာဝစရစိတ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6AC8C0-D1CC-7B08-4D0F-74CEDA669F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73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AF46E-027C-F3B6-AB19-0287E7A6A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FC32F-0B11-B0DE-FC0C-3252A5495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5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A68D85-F1C7-7C58-19E9-0A18BA7A2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27314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ကာမာဝစရသောဘနစိတ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7E1C9F9-12CB-330F-AD7B-08D222E8E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36915"/>
            <a:ext cx="10353762" cy="435428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2A73165-AD21-8014-211E-043BC004937B}"/>
              </a:ext>
            </a:extLst>
          </p:cNvPr>
          <p:cNvSpPr/>
          <p:nvPr/>
        </p:nvSpPr>
        <p:spPr>
          <a:xfrm>
            <a:off x="924443" y="2331718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သောမနဿသဟဂုတ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51CD4A1-DA4E-CECB-5B05-7E0FA572A41D}"/>
              </a:ext>
            </a:extLst>
          </p:cNvPr>
          <p:cNvSpPr/>
          <p:nvPr/>
        </p:nvSpPr>
        <p:spPr>
          <a:xfrm>
            <a:off x="924443" y="4360809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ဥပေက္ခာသဟဂုတ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B63807E-18B5-2465-57D2-340EB9C91961}"/>
              </a:ext>
            </a:extLst>
          </p:cNvPr>
          <p:cNvSpPr/>
          <p:nvPr/>
        </p:nvSpPr>
        <p:spPr>
          <a:xfrm>
            <a:off x="4103068" y="1778728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ဉာဏသမ္ပယုတ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5FAD478-440A-2CE5-9FA6-232F9E6BBF97}"/>
              </a:ext>
            </a:extLst>
          </p:cNvPr>
          <p:cNvSpPr/>
          <p:nvPr/>
        </p:nvSpPr>
        <p:spPr>
          <a:xfrm>
            <a:off x="7358738" y="4071252"/>
            <a:ext cx="2741870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8CDED97-A35A-70AC-9BC0-8C9C7FFDD928}"/>
              </a:ext>
            </a:extLst>
          </p:cNvPr>
          <p:cNvSpPr/>
          <p:nvPr/>
        </p:nvSpPr>
        <p:spPr>
          <a:xfrm>
            <a:off x="7358738" y="3553093"/>
            <a:ext cx="2741869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95FEC86-32ED-FFF5-290C-A68FBB34946D}"/>
              </a:ext>
            </a:extLst>
          </p:cNvPr>
          <p:cNvSpPr/>
          <p:nvPr/>
        </p:nvSpPr>
        <p:spPr>
          <a:xfrm>
            <a:off x="7358740" y="3034934"/>
            <a:ext cx="2741868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803E400-7026-35D0-9FB1-D7FDE193497F}"/>
              </a:ext>
            </a:extLst>
          </p:cNvPr>
          <p:cNvSpPr/>
          <p:nvPr/>
        </p:nvSpPr>
        <p:spPr>
          <a:xfrm>
            <a:off x="7358740" y="2516775"/>
            <a:ext cx="2741867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C52261C-DD2A-95DA-E091-F9F54D2E3E6A}"/>
              </a:ext>
            </a:extLst>
          </p:cNvPr>
          <p:cNvSpPr/>
          <p:nvPr/>
        </p:nvSpPr>
        <p:spPr>
          <a:xfrm>
            <a:off x="7358742" y="1998616"/>
            <a:ext cx="274186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4EF080D-2F31-D1AA-69DF-288404C5F327}"/>
              </a:ext>
            </a:extLst>
          </p:cNvPr>
          <p:cNvSpPr/>
          <p:nvPr/>
        </p:nvSpPr>
        <p:spPr>
          <a:xfrm>
            <a:off x="7358742" y="1471748"/>
            <a:ext cx="2741865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3FF8BC2-8747-CBAC-CFF0-1CAE54D6569F}"/>
              </a:ext>
            </a:extLst>
          </p:cNvPr>
          <p:cNvSpPr/>
          <p:nvPr/>
        </p:nvSpPr>
        <p:spPr>
          <a:xfrm>
            <a:off x="7358736" y="4589411"/>
            <a:ext cx="2741871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EA00606-72D9-3637-43DD-D8DDBD4E2F89}"/>
              </a:ext>
            </a:extLst>
          </p:cNvPr>
          <p:cNvSpPr/>
          <p:nvPr/>
        </p:nvSpPr>
        <p:spPr>
          <a:xfrm>
            <a:off x="7358736" y="5092336"/>
            <a:ext cx="2741872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8873302-C0E6-46A6-FDFA-61D131DAE166}"/>
              </a:ext>
            </a:extLst>
          </p:cNvPr>
          <p:cNvSpPr/>
          <p:nvPr/>
        </p:nvSpPr>
        <p:spPr>
          <a:xfrm>
            <a:off x="4103068" y="2712706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ဉာဏဝိပ္ပယုတ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AF2311C-4571-02DB-8ECF-8B8B44EDE6E7}"/>
              </a:ext>
            </a:extLst>
          </p:cNvPr>
          <p:cNvSpPr/>
          <p:nvPr/>
        </p:nvSpPr>
        <p:spPr>
          <a:xfrm>
            <a:off x="4103068" y="3772981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ဉာဏသမ္ပယုတ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74E0B92-1ADD-63BF-5584-A159E6645BE6}"/>
              </a:ext>
            </a:extLst>
          </p:cNvPr>
          <p:cNvSpPr/>
          <p:nvPr/>
        </p:nvSpPr>
        <p:spPr>
          <a:xfrm>
            <a:off x="4103068" y="4839781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ဉာဏဝိပ္ပယုတ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CFB3C8F9-6E0F-8262-661C-9FC2BDD92145}"/>
              </a:ext>
            </a:extLst>
          </p:cNvPr>
          <p:cNvSpPr>
            <a:spLocks/>
          </p:cNvSpPr>
          <p:nvPr/>
        </p:nvSpPr>
        <p:spPr>
          <a:xfrm>
            <a:off x="3840480" y="1998616"/>
            <a:ext cx="182880" cy="1056959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42605DEF-52CD-4DA0-E604-5F7EE9B86DE9}"/>
              </a:ext>
            </a:extLst>
          </p:cNvPr>
          <p:cNvSpPr>
            <a:spLocks/>
          </p:cNvSpPr>
          <p:nvPr/>
        </p:nvSpPr>
        <p:spPr>
          <a:xfrm>
            <a:off x="7096816" y="1724296"/>
            <a:ext cx="182880" cy="548640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Left Brace 27">
            <a:extLst>
              <a:ext uri="{FF2B5EF4-FFF2-40B4-BE49-F238E27FC236}">
                <a16:creationId xmlns:a16="http://schemas.microsoft.com/office/drawing/2014/main" id="{ED15FBC9-B7E5-5C74-DAED-0BBCA9EA7929}"/>
              </a:ext>
            </a:extLst>
          </p:cNvPr>
          <p:cNvSpPr>
            <a:spLocks/>
          </p:cNvSpPr>
          <p:nvPr/>
        </p:nvSpPr>
        <p:spPr>
          <a:xfrm>
            <a:off x="3861945" y="4071252"/>
            <a:ext cx="182880" cy="1056959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7E215B63-0A73-0A2A-BC2F-386BD987483B}"/>
              </a:ext>
            </a:extLst>
          </p:cNvPr>
          <p:cNvSpPr>
            <a:spLocks/>
          </p:cNvSpPr>
          <p:nvPr/>
        </p:nvSpPr>
        <p:spPr>
          <a:xfrm>
            <a:off x="7096816" y="2751909"/>
            <a:ext cx="182880" cy="548640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C76BD32C-C45D-4136-20B4-D66554A4B07F}"/>
              </a:ext>
            </a:extLst>
          </p:cNvPr>
          <p:cNvSpPr>
            <a:spLocks/>
          </p:cNvSpPr>
          <p:nvPr/>
        </p:nvSpPr>
        <p:spPr>
          <a:xfrm>
            <a:off x="7078729" y="3759920"/>
            <a:ext cx="182880" cy="548640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5B4DE679-0384-743F-FAEC-8C6C4A69A5B0}"/>
              </a:ext>
            </a:extLst>
          </p:cNvPr>
          <p:cNvSpPr>
            <a:spLocks/>
          </p:cNvSpPr>
          <p:nvPr/>
        </p:nvSpPr>
        <p:spPr>
          <a:xfrm>
            <a:off x="7051218" y="4828897"/>
            <a:ext cx="182880" cy="548640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0FA49388-1E8A-401A-6D85-4DDAA2B3E4B7}"/>
              </a:ext>
            </a:extLst>
          </p:cNvPr>
          <p:cNvSpPr/>
          <p:nvPr/>
        </p:nvSpPr>
        <p:spPr>
          <a:xfrm>
            <a:off x="10156127" y="1517466"/>
            <a:ext cx="631371" cy="39928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မဟာကုသိုလ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် ၈</a:t>
            </a:r>
          </a:p>
        </p:txBody>
      </p:sp>
    </p:spTree>
    <p:extLst>
      <p:ext uri="{BB962C8B-B14F-4D97-AF65-F5344CB8AC3E}">
        <p14:creationId xmlns:p14="http://schemas.microsoft.com/office/powerpoint/2010/main" val="235878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7481-E40D-BD3F-AA89-003C3D6D0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94657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ကာမာဝစရကုသိုလ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57026CB-97B8-A321-26A1-191CDF8CBB6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62" y="1563120"/>
            <a:ext cx="4562475" cy="328612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F8E6581-071B-BE8E-7B2D-0785D8790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2714" y="1404257"/>
            <a:ext cx="5334843" cy="43869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သောမနဿဖြစ်ကြောင်း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၃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ပါး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၁)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သဒ္ဓါအားကောင်းခြင်း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၂)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ဉာဏ်အမြင်နှင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ပြည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စုံခြင်း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၃)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လှူဖွယ်ပစ္စည်းနှင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အလှူခံ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ပြည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စုံခြင်း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။</a:t>
            </a:r>
          </a:p>
          <a:p>
            <a:pPr marL="0" indent="0" algn="just">
              <a:buNone/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ဥပေက္ခာ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ဖြစ်ကြောင်းကို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ပြောင်းပြန်ယူ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။ </a:t>
            </a:r>
          </a:p>
        </p:txBody>
      </p:sp>
    </p:spTree>
    <p:extLst>
      <p:ext uri="{BB962C8B-B14F-4D97-AF65-F5344CB8AC3E}">
        <p14:creationId xmlns:p14="http://schemas.microsoft.com/office/powerpoint/2010/main" val="60166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7481-E40D-BD3F-AA89-003C3D6D0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94657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ကာမာဝစရကုသိုလ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57026CB-97B8-A321-26A1-191CDF8CBB6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62" y="1563120"/>
            <a:ext cx="4562475" cy="328612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F8E6581-071B-BE8E-7B2D-0785D8790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2714" y="1404257"/>
            <a:ext cx="5334843" cy="43869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ဉာဏသမ္ပယုတ်အင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်္ဂါ ၄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ပါး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၁)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ပညာကို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ဖြစ်စေတတ်သော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ကံရှိခြင်း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၂)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ဗြဟ္မာ့ပြည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်၌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ဖြစ်ခြင်း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၃)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ဣန္ဒြေရင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ကျက်ခြင်း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၄)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ကိလေသာတို့မ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ှ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ဝေးခြင်း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။</a:t>
            </a:r>
          </a:p>
          <a:p>
            <a:pPr marL="0" indent="0" algn="just">
              <a:buNone/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ဉာဏဝိပ္ပယုတ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ဂါကို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ပြောင်းပြန်ယူ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။ </a:t>
            </a:r>
          </a:p>
        </p:txBody>
      </p:sp>
    </p:spTree>
    <p:extLst>
      <p:ext uri="{BB962C8B-B14F-4D97-AF65-F5344CB8AC3E}">
        <p14:creationId xmlns:p14="http://schemas.microsoft.com/office/powerpoint/2010/main" val="46103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7481-E40D-BD3F-AA89-003C3D6D0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94657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ကာမာဝစရကုသိုလ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57026CB-97B8-A321-26A1-191CDF8CBB6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62" y="1563120"/>
            <a:ext cx="4562475" cy="328612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F8E6581-071B-BE8E-7B2D-0785D8790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2714" y="1404257"/>
            <a:ext cx="5334843" cy="438694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ခါရိကအင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်္ဂါ ၄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ပါး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၁)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အာဝါသသပ္ပါယ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လျော်သော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နေရာ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၂)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ဘောဇနသပ္ပါယ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လျော်သော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အစားအစာ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၃)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ဥတုသပ္ပါယ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လျော်သော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ရာသီဥတု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၊</a:t>
            </a:r>
          </a:p>
          <a:p>
            <a:pPr marL="0" indent="0" algn="just">
              <a:buNone/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၄)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ပုဂ္ဂလသပ္ပါယ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-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့်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လျော်သော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အပေါင်းအသင်း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  <a:p>
            <a:pPr marL="0" indent="0" algn="just">
              <a:buNone/>
            </a:pP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ဤအထောက်အပံ့တို့ကို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ရ၍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စိတ်ရော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ကိုယ်ပ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ါ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ဒါန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စသည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်၌ 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အလေ့အလာများခြင်း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။</a:t>
            </a:r>
          </a:p>
        </p:txBody>
      </p:sp>
    </p:spTree>
    <p:extLst>
      <p:ext uri="{BB962C8B-B14F-4D97-AF65-F5344CB8AC3E}">
        <p14:creationId xmlns:p14="http://schemas.microsoft.com/office/powerpoint/2010/main" val="314297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EE4DB-2721-ED39-8E81-703D401E6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16429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ပုညကိရိယဝတ္ထု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၁၀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ပါး</a:t>
            </a: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D8685FE-A7B4-B612-57BA-2102FB25721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430" y="1426029"/>
            <a:ext cx="2842426" cy="4191000"/>
          </a:xfrm>
        </p:spPr>
      </p:pic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DEFB8CA-C948-B75E-B23B-9B6B44D2DFF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54928771"/>
              </p:ext>
            </p:extLst>
          </p:nvPr>
        </p:nvGraphicFramePr>
        <p:xfrm>
          <a:off x="5236029" y="1663020"/>
          <a:ext cx="5725885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455">
                  <a:extLst>
                    <a:ext uri="{9D8B030D-6E8A-4147-A177-3AD203B41FA5}">
                      <a16:colId xmlns:a16="http://schemas.microsoft.com/office/drawing/2014/main" val="1136086702"/>
                    </a:ext>
                  </a:extLst>
                </a:gridCol>
                <a:gridCol w="4070430">
                  <a:extLst>
                    <a:ext uri="{9D8B030D-6E8A-4147-A177-3AD203B41FA5}">
                      <a16:colId xmlns:a16="http://schemas.microsoft.com/office/drawing/2014/main" val="3327034605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ဒါန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ပတ္တိဒါန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6421516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ပတ္တာနုမောဒနာ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2910793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သီလ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အပစာယန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9783773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ဝေယျာဝစ္စ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3801914"/>
                  </a:ext>
                </a:extLst>
              </a:tr>
              <a:tr h="152400">
                <a:tc rowSpan="3"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ဘာဝနာ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ဓမ္မဿဝန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5950515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ဓမ္မဒေသနာ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860129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ဒိဋ္ဌိဇုကမ္မ</a:t>
                      </a:r>
                      <a:endParaRPr lang="en-US" sz="32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2073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456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C45FD-A899-E05E-8996-836C8B70D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92629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ပညာရကြောင်း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၄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ပါး</a:t>
            </a: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AB2BC92-3459-71D2-BDDB-FFA22306DD7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185" y="1371601"/>
            <a:ext cx="3127716" cy="4419600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BA867-CCB2-6ACB-5903-1C105420A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0857" y="1371601"/>
            <a:ext cx="6586700" cy="4419600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(၁) ရဟန္တာတို့၏ နိဗ္ဗာန်ရောက်ကြောင်း တရားကို ယုံကြည်ခြင်း၊ 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(၂) ကောင်းစွာ နာယူခြင်း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၊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 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(၃) မမေ့မလျော့ခြင်း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၊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 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(၄) ဆင်ခြင်တတ်သော ပညာရှိခြင်း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။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 (သံ၊၁၊ ၂၁၇) (သုတ္တနိ၊ ၃၀၇)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1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A68D85-F1C7-7C58-19E9-0A18BA7A2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27314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ကာမာဝစရသောဘနစိတ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7E1C9F9-12CB-330F-AD7B-08D222E8E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36915"/>
            <a:ext cx="10353762" cy="435428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2A73165-AD21-8014-211E-043BC004937B}"/>
              </a:ext>
            </a:extLst>
          </p:cNvPr>
          <p:cNvSpPr/>
          <p:nvPr/>
        </p:nvSpPr>
        <p:spPr>
          <a:xfrm>
            <a:off x="924443" y="2331718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သောမနဿသဟဂုတ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51CD4A1-DA4E-CECB-5B05-7E0FA572A41D}"/>
              </a:ext>
            </a:extLst>
          </p:cNvPr>
          <p:cNvSpPr/>
          <p:nvPr/>
        </p:nvSpPr>
        <p:spPr>
          <a:xfrm>
            <a:off x="924443" y="4360809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ဥပေက္ခာသဟဂုတ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B63807E-18B5-2465-57D2-340EB9C91961}"/>
              </a:ext>
            </a:extLst>
          </p:cNvPr>
          <p:cNvSpPr/>
          <p:nvPr/>
        </p:nvSpPr>
        <p:spPr>
          <a:xfrm>
            <a:off x="4103068" y="1778728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ဉာဏသမ္ပယုတ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5FAD478-440A-2CE5-9FA6-232F9E6BBF97}"/>
              </a:ext>
            </a:extLst>
          </p:cNvPr>
          <p:cNvSpPr/>
          <p:nvPr/>
        </p:nvSpPr>
        <p:spPr>
          <a:xfrm>
            <a:off x="7358738" y="4071252"/>
            <a:ext cx="2741870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8CDED97-A35A-70AC-9BC0-8C9C7FFDD928}"/>
              </a:ext>
            </a:extLst>
          </p:cNvPr>
          <p:cNvSpPr/>
          <p:nvPr/>
        </p:nvSpPr>
        <p:spPr>
          <a:xfrm>
            <a:off x="7358738" y="3553093"/>
            <a:ext cx="2741869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95FEC86-32ED-FFF5-290C-A68FBB34946D}"/>
              </a:ext>
            </a:extLst>
          </p:cNvPr>
          <p:cNvSpPr/>
          <p:nvPr/>
        </p:nvSpPr>
        <p:spPr>
          <a:xfrm>
            <a:off x="7358740" y="3034934"/>
            <a:ext cx="2741868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803E400-7026-35D0-9FB1-D7FDE193497F}"/>
              </a:ext>
            </a:extLst>
          </p:cNvPr>
          <p:cNvSpPr/>
          <p:nvPr/>
        </p:nvSpPr>
        <p:spPr>
          <a:xfrm>
            <a:off x="7358740" y="2516775"/>
            <a:ext cx="2741867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C52261C-DD2A-95DA-E091-F9F54D2E3E6A}"/>
              </a:ext>
            </a:extLst>
          </p:cNvPr>
          <p:cNvSpPr/>
          <p:nvPr/>
        </p:nvSpPr>
        <p:spPr>
          <a:xfrm>
            <a:off x="7358742" y="1998616"/>
            <a:ext cx="274186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4EF080D-2F31-D1AA-69DF-288404C5F327}"/>
              </a:ext>
            </a:extLst>
          </p:cNvPr>
          <p:cNvSpPr/>
          <p:nvPr/>
        </p:nvSpPr>
        <p:spPr>
          <a:xfrm>
            <a:off x="7358742" y="1471748"/>
            <a:ext cx="2741865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3FF8BC2-8747-CBAC-CFF0-1CAE54D6569F}"/>
              </a:ext>
            </a:extLst>
          </p:cNvPr>
          <p:cNvSpPr/>
          <p:nvPr/>
        </p:nvSpPr>
        <p:spPr>
          <a:xfrm>
            <a:off x="7358736" y="4589411"/>
            <a:ext cx="2741871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EA00606-72D9-3637-43DD-D8DDBD4E2F89}"/>
              </a:ext>
            </a:extLst>
          </p:cNvPr>
          <p:cNvSpPr/>
          <p:nvPr/>
        </p:nvSpPr>
        <p:spPr>
          <a:xfrm>
            <a:off x="7358736" y="5092336"/>
            <a:ext cx="2741872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သသင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်္</a:t>
            </a:r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ခါရိက</a:t>
            </a:r>
            <a:endParaRPr lang="en-US" sz="24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8873302-C0E6-46A6-FDFA-61D131DAE166}"/>
              </a:ext>
            </a:extLst>
          </p:cNvPr>
          <p:cNvSpPr/>
          <p:nvPr/>
        </p:nvSpPr>
        <p:spPr>
          <a:xfrm>
            <a:off x="4103068" y="2712706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ဉာဏဝိပ္ပယုတ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AF2311C-4571-02DB-8ECF-8B8B44EDE6E7}"/>
              </a:ext>
            </a:extLst>
          </p:cNvPr>
          <p:cNvSpPr/>
          <p:nvPr/>
        </p:nvSpPr>
        <p:spPr>
          <a:xfrm>
            <a:off x="4103068" y="3772981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ဉာဏသမ္ပယုတ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74E0B92-1ADD-63BF-5584-A159E6645BE6}"/>
              </a:ext>
            </a:extLst>
          </p:cNvPr>
          <p:cNvSpPr/>
          <p:nvPr/>
        </p:nvSpPr>
        <p:spPr>
          <a:xfrm>
            <a:off x="4103068" y="4839781"/>
            <a:ext cx="2863786" cy="478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ဉာဏဝိပ္ပယုတ</a:t>
            </a: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်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CFB3C8F9-6E0F-8262-661C-9FC2BDD92145}"/>
              </a:ext>
            </a:extLst>
          </p:cNvPr>
          <p:cNvSpPr>
            <a:spLocks/>
          </p:cNvSpPr>
          <p:nvPr/>
        </p:nvSpPr>
        <p:spPr>
          <a:xfrm>
            <a:off x="3840480" y="1998616"/>
            <a:ext cx="182880" cy="1056959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42605DEF-52CD-4DA0-E604-5F7EE9B86DE9}"/>
              </a:ext>
            </a:extLst>
          </p:cNvPr>
          <p:cNvSpPr>
            <a:spLocks/>
          </p:cNvSpPr>
          <p:nvPr/>
        </p:nvSpPr>
        <p:spPr>
          <a:xfrm>
            <a:off x="7096816" y="1724296"/>
            <a:ext cx="182880" cy="548640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Left Brace 27">
            <a:extLst>
              <a:ext uri="{FF2B5EF4-FFF2-40B4-BE49-F238E27FC236}">
                <a16:creationId xmlns:a16="http://schemas.microsoft.com/office/drawing/2014/main" id="{ED15FBC9-B7E5-5C74-DAED-0BBCA9EA7929}"/>
              </a:ext>
            </a:extLst>
          </p:cNvPr>
          <p:cNvSpPr>
            <a:spLocks/>
          </p:cNvSpPr>
          <p:nvPr/>
        </p:nvSpPr>
        <p:spPr>
          <a:xfrm>
            <a:off x="3861945" y="4071252"/>
            <a:ext cx="182880" cy="1056959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7E215B63-0A73-0A2A-BC2F-386BD987483B}"/>
              </a:ext>
            </a:extLst>
          </p:cNvPr>
          <p:cNvSpPr>
            <a:spLocks/>
          </p:cNvSpPr>
          <p:nvPr/>
        </p:nvSpPr>
        <p:spPr>
          <a:xfrm>
            <a:off x="7096816" y="2751909"/>
            <a:ext cx="182880" cy="548640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C76BD32C-C45D-4136-20B4-D66554A4B07F}"/>
              </a:ext>
            </a:extLst>
          </p:cNvPr>
          <p:cNvSpPr>
            <a:spLocks/>
          </p:cNvSpPr>
          <p:nvPr/>
        </p:nvSpPr>
        <p:spPr>
          <a:xfrm>
            <a:off x="7078729" y="3759920"/>
            <a:ext cx="182880" cy="548640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5B4DE679-0384-743F-FAEC-8C6C4A69A5B0}"/>
              </a:ext>
            </a:extLst>
          </p:cNvPr>
          <p:cNvSpPr>
            <a:spLocks/>
          </p:cNvSpPr>
          <p:nvPr/>
        </p:nvSpPr>
        <p:spPr>
          <a:xfrm>
            <a:off x="7051218" y="4828897"/>
            <a:ext cx="182880" cy="548640"/>
          </a:xfrm>
          <a:prstGeom prst="leftBrace">
            <a:avLst/>
          </a:prstGeom>
          <a:ln w="60325"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0FA49388-1E8A-401A-6D85-4DDAA2B3E4B7}"/>
              </a:ext>
            </a:extLst>
          </p:cNvPr>
          <p:cNvSpPr/>
          <p:nvPr/>
        </p:nvSpPr>
        <p:spPr>
          <a:xfrm>
            <a:off x="10156127" y="1517466"/>
            <a:ext cx="631371" cy="39928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မဟာကုသိုလ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် ၈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2D1DE80-3F5D-8CFB-76B1-A5CB899AEE5C}"/>
              </a:ext>
            </a:extLst>
          </p:cNvPr>
          <p:cNvSpPr/>
          <p:nvPr/>
        </p:nvSpPr>
        <p:spPr>
          <a:xfrm>
            <a:off x="10798136" y="1517466"/>
            <a:ext cx="631371" cy="39928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မဟာဝိပါက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် ၈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BE8B6CF-D051-4381-2972-865EACA6CFD9}"/>
              </a:ext>
            </a:extLst>
          </p:cNvPr>
          <p:cNvSpPr/>
          <p:nvPr/>
        </p:nvSpPr>
        <p:spPr>
          <a:xfrm>
            <a:off x="11440145" y="1556653"/>
            <a:ext cx="631371" cy="39928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မဟာကြိယာ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 ၈</a:t>
            </a:r>
          </a:p>
        </p:txBody>
      </p:sp>
    </p:spTree>
    <p:extLst>
      <p:ext uri="{BB962C8B-B14F-4D97-AF65-F5344CB8AC3E}">
        <p14:creationId xmlns:p14="http://schemas.microsoft.com/office/powerpoint/2010/main" val="424589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6E8EE-551E-215A-42C4-69F88FBA9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7A642-D28E-EB79-CF89-C19FC1D98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779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49</TotalTime>
  <Words>881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Bookman Old Style</vt:lpstr>
      <vt:lpstr>Pyidaungsu</vt:lpstr>
      <vt:lpstr>Rockwell</vt:lpstr>
      <vt:lpstr>Damask</vt:lpstr>
      <vt:lpstr>ကာမာဝစရစိတ်</vt:lpstr>
      <vt:lpstr>ကာမာဝစရသောဘနစိတ်</vt:lpstr>
      <vt:lpstr>ကာမာဝစရကုသိုလ်</vt:lpstr>
      <vt:lpstr>ကာမာဝစရကုသိုလ်</vt:lpstr>
      <vt:lpstr>ကာမာဝစရကုသိုလ်</vt:lpstr>
      <vt:lpstr>ပုညကိရိယဝတ္ထု ၁၀ ပါး</vt:lpstr>
      <vt:lpstr>ပညာရကြောင်း ၄ ပါး</vt:lpstr>
      <vt:lpstr>ကာမာဝစရသောဘနစိတ်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ကာမာဝစရစိတ်</dc:title>
  <dc:creator>U Kovida</dc:creator>
  <cp:lastModifiedBy>U Kovida</cp:lastModifiedBy>
  <cp:revision>1</cp:revision>
  <dcterms:created xsi:type="dcterms:W3CDTF">2024-01-10T09:15:49Z</dcterms:created>
  <dcterms:modified xsi:type="dcterms:W3CDTF">2024-01-10T10:05:49Z</dcterms:modified>
</cp:coreProperties>
</file>