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notesMasterIdLst>
    <p:notesMasterId r:id="rId9"/>
  </p:notesMasterIdLst>
  <p:sldIdLst>
    <p:sldId id="256" r:id="rId2"/>
    <p:sldId id="259" r:id="rId3"/>
    <p:sldId id="257" r:id="rId4"/>
    <p:sldId id="261" r:id="rId5"/>
    <p:sldId id="260" r:id="rId6"/>
    <p:sldId id="262" r:id="rId7"/>
    <p:sldId id="263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69" d="100"/>
          <a:sy n="69" d="100"/>
        </p:scale>
        <p:origin x="56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F0D0856-BC22-4660-906B-41584632D7DF}" type="datetimeFigureOut">
              <a:rPr lang="en-US" smtClean="0"/>
              <a:t>1/15/2024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A4D6F40-CEFE-442E-8690-4463476F43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735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>
                <a:latin typeface="Pyidaungsu" panose="020B0502040204020203" pitchFamily="34" charset="0"/>
                <a:cs typeface="Pyidaungsu" panose="020B0502040204020203" pitchFamily="34" charset="0"/>
              </a:rPr>
              <a:t>ဝိတက်နှင</a:t>
            </a:r>
            <a:r>
              <a:rPr lang="en-US" dirty="0">
                <a:latin typeface="Pyidaungsu" panose="020B0502040204020203" pitchFamily="34" charset="0"/>
                <a:cs typeface="Pyidaungsu" panose="020B0502040204020203" pitchFamily="34" charset="0"/>
              </a:rPr>
              <a:t>့် </a:t>
            </a:r>
            <a:r>
              <a:rPr lang="en-US" dirty="0" err="1">
                <a:latin typeface="Pyidaungsu" panose="020B0502040204020203" pitchFamily="34" charset="0"/>
                <a:cs typeface="Pyidaungsu" panose="020B0502040204020203" pitchFamily="34" charset="0"/>
              </a:rPr>
              <a:t>ဝိစာရ</a:t>
            </a:r>
            <a:r>
              <a:rPr lang="en-US" dirty="0">
                <a:latin typeface="Pyidaungsu" panose="020B0502040204020203" pitchFamily="34" charset="0"/>
                <a:cs typeface="Pyidaungsu" panose="020B0502040204020203" pitchFamily="34" charset="0"/>
              </a:rPr>
              <a:t> </a:t>
            </a:r>
            <a:r>
              <a:rPr lang="en-US" dirty="0" err="1">
                <a:latin typeface="Pyidaungsu" panose="020B0502040204020203" pitchFamily="34" charset="0"/>
                <a:cs typeface="Pyidaungsu" panose="020B0502040204020203" pitchFamily="34" charset="0"/>
              </a:rPr>
              <a:t>ဥပမာကို</a:t>
            </a:r>
            <a:r>
              <a:rPr lang="en-US" dirty="0">
                <a:latin typeface="Pyidaungsu" panose="020B0502040204020203" pitchFamily="34" charset="0"/>
                <a:cs typeface="Pyidaungsu" panose="020B0502040204020203" pitchFamily="34" charset="0"/>
              </a:rPr>
              <a:t> </a:t>
            </a:r>
            <a:r>
              <a:rPr lang="en-US" dirty="0" err="1">
                <a:latin typeface="Pyidaungsu" panose="020B0502040204020203" pitchFamily="34" charset="0"/>
                <a:cs typeface="Pyidaungsu" panose="020B0502040204020203" pitchFamily="34" charset="0"/>
              </a:rPr>
              <a:t>ပိတုန်း</a:t>
            </a:r>
            <a:r>
              <a:rPr lang="en-US" dirty="0">
                <a:latin typeface="Pyidaungsu" panose="020B0502040204020203" pitchFamily="34" charset="0"/>
                <a:cs typeface="Pyidaungsu" panose="020B0502040204020203" pitchFamily="34" charset="0"/>
              </a:rPr>
              <a:t>၏ </a:t>
            </a:r>
            <a:r>
              <a:rPr lang="en-US" dirty="0" err="1">
                <a:latin typeface="Pyidaungsu" panose="020B0502040204020203" pitchFamily="34" charset="0"/>
                <a:cs typeface="Pyidaungsu" panose="020B0502040204020203" pitchFamily="34" charset="0"/>
              </a:rPr>
              <a:t>ပန်းခြုံပေ</a:t>
            </a:r>
            <a:r>
              <a:rPr lang="en-US" dirty="0">
                <a:latin typeface="Pyidaungsu" panose="020B0502040204020203" pitchFamily="34" charset="0"/>
                <a:cs typeface="Pyidaungsu" panose="020B0502040204020203" pitchFamily="34" charset="0"/>
              </a:rPr>
              <a:t>ါ်</a:t>
            </a:r>
            <a:r>
              <a:rPr lang="en-US" dirty="0" err="1">
                <a:latin typeface="Pyidaungsu" panose="020B0502040204020203" pitchFamily="34" charset="0"/>
                <a:cs typeface="Pyidaungsu" panose="020B0502040204020203" pitchFamily="34" charset="0"/>
              </a:rPr>
              <a:t>သို</a:t>
            </a:r>
            <a:r>
              <a:rPr lang="en-US" dirty="0">
                <a:latin typeface="Pyidaungsu" panose="020B0502040204020203" pitchFamily="34" charset="0"/>
                <a:cs typeface="Pyidaungsu" panose="020B0502040204020203" pitchFamily="34" charset="0"/>
              </a:rPr>
              <a:t>့ </a:t>
            </a:r>
            <a:r>
              <a:rPr lang="en-US" dirty="0" err="1">
                <a:latin typeface="Pyidaungsu" panose="020B0502040204020203" pitchFamily="34" charset="0"/>
                <a:cs typeface="Pyidaungsu" panose="020B0502040204020203" pitchFamily="34" charset="0"/>
              </a:rPr>
              <a:t>အရှိန်အဟုန်ဖြင</a:t>
            </a:r>
            <a:r>
              <a:rPr lang="en-US" dirty="0">
                <a:latin typeface="Pyidaungsu" panose="020B0502040204020203" pitchFamily="34" charset="0"/>
                <a:cs typeface="Pyidaungsu" panose="020B0502040204020203" pitchFamily="34" charset="0"/>
              </a:rPr>
              <a:t>့် </a:t>
            </a:r>
            <a:r>
              <a:rPr lang="en-US" dirty="0" err="1">
                <a:latin typeface="Pyidaungsu" panose="020B0502040204020203" pitchFamily="34" charset="0"/>
                <a:cs typeface="Pyidaungsu" panose="020B0502040204020203" pitchFamily="34" charset="0"/>
              </a:rPr>
              <a:t>ထိုးဆင်းသည</a:t>
            </a:r>
            <a:r>
              <a:rPr lang="en-US" dirty="0">
                <a:latin typeface="Pyidaungsu" panose="020B0502040204020203" pitchFamily="34" charset="0"/>
                <a:cs typeface="Pyidaungsu" panose="020B0502040204020203" pitchFamily="34" charset="0"/>
              </a:rPr>
              <a:t>့် </a:t>
            </a:r>
            <a:r>
              <a:rPr lang="en-US" dirty="0" err="1">
                <a:latin typeface="Pyidaungsu" panose="020B0502040204020203" pitchFamily="34" charset="0"/>
                <a:cs typeface="Pyidaungsu" panose="020B0502040204020203" pitchFamily="34" charset="0"/>
              </a:rPr>
              <a:t>ဥပမာ</a:t>
            </a:r>
            <a:r>
              <a:rPr lang="en-US" dirty="0">
                <a:latin typeface="Pyidaungsu" panose="020B0502040204020203" pitchFamily="34" charset="0"/>
                <a:cs typeface="Pyidaungsu" panose="020B0502040204020203" pitchFamily="34" charset="0"/>
              </a:rPr>
              <a:t>, </a:t>
            </a:r>
            <a:r>
              <a:rPr lang="en-US" dirty="0" err="1">
                <a:latin typeface="Pyidaungsu" panose="020B0502040204020203" pitchFamily="34" charset="0"/>
                <a:cs typeface="Pyidaungsu" panose="020B0502040204020203" pitchFamily="34" charset="0"/>
              </a:rPr>
              <a:t>ပန်းခြုံကို</a:t>
            </a:r>
            <a:r>
              <a:rPr lang="en-US" dirty="0">
                <a:latin typeface="Pyidaungsu" panose="020B0502040204020203" pitchFamily="34" charset="0"/>
                <a:cs typeface="Pyidaungsu" panose="020B0502040204020203" pitchFamily="34" charset="0"/>
              </a:rPr>
              <a:t> </a:t>
            </a:r>
            <a:r>
              <a:rPr lang="en-US" dirty="0" err="1">
                <a:latin typeface="Pyidaungsu" panose="020B0502040204020203" pitchFamily="34" charset="0"/>
                <a:cs typeface="Pyidaungsu" panose="020B0502040204020203" pitchFamily="34" charset="0"/>
              </a:rPr>
              <a:t>ဝဲကာ</a:t>
            </a:r>
            <a:r>
              <a:rPr lang="en-US" dirty="0">
                <a:latin typeface="Pyidaungsu" panose="020B0502040204020203" pitchFamily="34" charset="0"/>
                <a:cs typeface="Pyidaungsu" panose="020B0502040204020203" pitchFamily="34" charset="0"/>
              </a:rPr>
              <a:t> </a:t>
            </a:r>
            <a:r>
              <a:rPr lang="en-US" dirty="0" err="1">
                <a:latin typeface="Pyidaungsu" panose="020B0502040204020203" pitchFamily="34" charset="0"/>
                <a:cs typeface="Pyidaungsu" panose="020B0502040204020203" pitchFamily="34" charset="0"/>
              </a:rPr>
              <a:t>ကြည</a:t>
            </a:r>
            <a:r>
              <a:rPr lang="en-US" dirty="0">
                <a:latin typeface="Pyidaungsu" panose="020B0502040204020203" pitchFamily="34" charset="0"/>
                <a:cs typeface="Pyidaungsu" panose="020B0502040204020203" pitchFamily="34" charset="0"/>
              </a:rPr>
              <a:t>့်</a:t>
            </a:r>
            <a:r>
              <a:rPr lang="en-US" dirty="0" err="1">
                <a:latin typeface="Pyidaungsu" panose="020B0502040204020203" pitchFamily="34" charset="0"/>
                <a:cs typeface="Pyidaungsu" panose="020B0502040204020203" pitchFamily="34" charset="0"/>
              </a:rPr>
              <a:t>သည</a:t>
            </a:r>
            <a:r>
              <a:rPr lang="en-US" dirty="0">
                <a:latin typeface="Pyidaungsu" panose="020B0502040204020203" pitchFamily="34" charset="0"/>
                <a:cs typeface="Pyidaungsu" panose="020B0502040204020203" pitchFamily="34" charset="0"/>
              </a:rPr>
              <a:t>့် </a:t>
            </a:r>
            <a:r>
              <a:rPr lang="en-US" dirty="0" err="1">
                <a:latin typeface="Pyidaungsu" panose="020B0502040204020203" pitchFamily="34" charset="0"/>
                <a:cs typeface="Pyidaungsu" panose="020B0502040204020203" pitchFamily="34" charset="0"/>
              </a:rPr>
              <a:t>ဥပမာ</a:t>
            </a:r>
            <a:r>
              <a:rPr lang="en-US" dirty="0">
                <a:latin typeface="Pyidaungsu" panose="020B0502040204020203" pitchFamily="34" charset="0"/>
                <a:cs typeface="Pyidaungsu" panose="020B0502040204020203" pitchFamily="34" charset="0"/>
              </a:rPr>
              <a:t>၊ </a:t>
            </a:r>
            <a:r>
              <a:rPr lang="en-US" dirty="0" err="1">
                <a:latin typeface="Pyidaungsu" panose="020B0502040204020203" pitchFamily="34" charset="0"/>
                <a:cs typeface="Pyidaungsu" panose="020B0502040204020203" pitchFamily="34" charset="0"/>
              </a:rPr>
              <a:t>ကြေးစည</a:t>
            </a:r>
            <a:r>
              <a:rPr lang="en-US" dirty="0">
                <a:latin typeface="Pyidaungsu" panose="020B0502040204020203" pitchFamily="34" charset="0"/>
                <a:cs typeface="Pyidaungsu" panose="020B0502040204020203" pitchFamily="34" charset="0"/>
              </a:rPr>
              <a:t>်၏ </a:t>
            </a:r>
            <a:r>
              <a:rPr lang="en-US" dirty="0" err="1">
                <a:latin typeface="Pyidaungsu" panose="020B0502040204020203" pitchFamily="34" charset="0"/>
                <a:cs typeface="Pyidaungsu" panose="020B0502040204020203" pitchFamily="34" charset="0"/>
              </a:rPr>
              <a:t>ပထမထိုးသံ</a:t>
            </a:r>
            <a:r>
              <a:rPr lang="en-US" dirty="0">
                <a:latin typeface="Pyidaungsu" panose="020B0502040204020203" pitchFamily="34" charset="0"/>
                <a:cs typeface="Pyidaungsu" panose="020B0502040204020203" pitchFamily="34" charset="0"/>
              </a:rPr>
              <a:t> </a:t>
            </a:r>
            <a:r>
              <a:rPr lang="en-US" dirty="0" err="1">
                <a:latin typeface="Pyidaungsu" panose="020B0502040204020203" pitchFamily="34" charset="0"/>
                <a:cs typeface="Pyidaungsu" panose="020B0502040204020203" pitchFamily="34" charset="0"/>
              </a:rPr>
              <a:t>ထို့နောက</a:t>
            </a:r>
            <a:r>
              <a:rPr lang="en-US" dirty="0">
                <a:latin typeface="Pyidaungsu" panose="020B0502040204020203" pitchFamily="34" charset="0"/>
                <a:cs typeface="Pyidaungsu" panose="020B0502040204020203" pitchFamily="34" charset="0"/>
              </a:rPr>
              <a:t>် </a:t>
            </a:r>
            <a:r>
              <a:rPr lang="en-US" dirty="0" err="1">
                <a:latin typeface="Pyidaungsu" panose="020B0502040204020203" pitchFamily="34" charset="0"/>
                <a:cs typeface="Pyidaungsu" panose="020B0502040204020203" pitchFamily="34" charset="0"/>
              </a:rPr>
              <a:t>ညည်းသံနှင</a:t>
            </a:r>
            <a:r>
              <a:rPr lang="en-US" dirty="0">
                <a:latin typeface="Pyidaungsu" panose="020B0502040204020203" pitchFamily="34" charset="0"/>
                <a:cs typeface="Pyidaungsu" panose="020B0502040204020203" pitchFamily="34" charset="0"/>
              </a:rPr>
              <a:t>့် </a:t>
            </a:r>
            <a:r>
              <a:rPr lang="en-US" dirty="0" err="1">
                <a:latin typeface="Pyidaungsu" panose="020B0502040204020203" pitchFamily="34" charset="0"/>
                <a:cs typeface="Pyidaungsu" panose="020B0502040204020203" pitchFamily="34" charset="0"/>
              </a:rPr>
              <a:t>ဥပမာ</a:t>
            </a:r>
            <a:r>
              <a:rPr lang="en-US" dirty="0">
                <a:latin typeface="Pyidaungsu" panose="020B0502040204020203" pitchFamily="34" charset="0"/>
                <a:cs typeface="Pyidaungsu" panose="020B0502040204020203" pitchFamily="34" charset="0"/>
              </a:rPr>
              <a:t> </a:t>
            </a:r>
            <a:r>
              <a:rPr lang="en-US" dirty="0" err="1">
                <a:latin typeface="Pyidaungsu" panose="020B0502040204020203" pitchFamily="34" charset="0"/>
                <a:cs typeface="Pyidaungsu" panose="020B0502040204020203" pitchFamily="34" charset="0"/>
              </a:rPr>
              <a:t>ပြကြသည</a:t>
            </a:r>
            <a:r>
              <a:rPr lang="en-US" dirty="0">
                <a:latin typeface="Pyidaungsu" panose="020B0502040204020203" pitchFamily="34" charset="0"/>
                <a:cs typeface="Pyidaungsu" panose="020B0502040204020203" pitchFamily="34" charset="0"/>
              </a:rPr>
              <a:t>်။ </a:t>
            </a:r>
            <a:r>
              <a:rPr lang="en-US" dirty="0" err="1">
                <a:latin typeface="Pyidaungsu" panose="020B0502040204020203" pitchFamily="34" charset="0"/>
                <a:cs typeface="Pyidaungsu" panose="020B0502040204020203" pitchFamily="34" charset="0"/>
              </a:rPr>
              <a:t>ပီတိနှင</a:t>
            </a:r>
            <a:r>
              <a:rPr lang="en-US" dirty="0">
                <a:latin typeface="Pyidaungsu" panose="020B0502040204020203" pitchFamily="34" charset="0"/>
                <a:cs typeface="Pyidaungsu" panose="020B0502040204020203" pitchFamily="34" charset="0"/>
              </a:rPr>
              <a:t>့် </a:t>
            </a:r>
            <a:r>
              <a:rPr lang="en-US" dirty="0" err="1">
                <a:latin typeface="Pyidaungsu" panose="020B0502040204020203" pitchFamily="34" charset="0"/>
                <a:cs typeface="Pyidaungsu" panose="020B0502040204020203" pitchFamily="34" charset="0"/>
              </a:rPr>
              <a:t>သူခ</a:t>
            </a:r>
            <a:r>
              <a:rPr lang="en-US" dirty="0">
                <a:latin typeface="Pyidaungsu" panose="020B0502040204020203" pitchFamily="34" charset="0"/>
                <a:cs typeface="Pyidaungsu" panose="020B0502040204020203" pitchFamily="34" charset="0"/>
              </a:rPr>
              <a:t> </a:t>
            </a:r>
            <a:r>
              <a:rPr lang="en-US" dirty="0" err="1">
                <a:latin typeface="Pyidaungsu" panose="020B0502040204020203" pitchFamily="34" charset="0"/>
                <a:cs typeface="Pyidaungsu" panose="020B0502040204020203" pitchFamily="34" charset="0"/>
              </a:rPr>
              <a:t>အထူးကို</a:t>
            </a:r>
            <a:r>
              <a:rPr lang="en-US" dirty="0">
                <a:latin typeface="Pyidaungsu" panose="020B0502040204020203" pitchFamily="34" charset="0"/>
                <a:cs typeface="Pyidaungsu" panose="020B0502040204020203" pitchFamily="34" charset="0"/>
              </a:rPr>
              <a:t> </a:t>
            </a:r>
            <a:r>
              <a:rPr lang="en-US" dirty="0" err="1">
                <a:latin typeface="Pyidaungsu" panose="020B0502040204020203" pitchFamily="34" charset="0"/>
                <a:cs typeface="Pyidaungsu" panose="020B0502040204020203" pitchFamily="34" charset="0"/>
              </a:rPr>
              <a:t>ရေဆာသူ</a:t>
            </a:r>
            <a:r>
              <a:rPr lang="en-US" dirty="0">
                <a:latin typeface="Pyidaungsu" panose="020B0502040204020203" pitchFamily="34" charset="0"/>
                <a:cs typeface="Pyidaungsu" panose="020B0502040204020203" pitchFamily="34" charset="0"/>
              </a:rPr>
              <a:t>၏ </a:t>
            </a:r>
            <a:r>
              <a:rPr lang="en-US" dirty="0" err="1">
                <a:latin typeface="Pyidaungsu" panose="020B0502040204020203" pitchFamily="34" charset="0"/>
                <a:cs typeface="Pyidaungsu" panose="020B0502040204020203" pitchFamily="34" charset="0"/>
              </a:rPr>
              <a:t>ရေကန်ကို</a:t>
            </a:r>
            <a:r>
              <a:rPr lang="en-US" dirty="0">
                <a:latin typeface="Pyidaungsu" panose="020B0502040204020203" pitchFamily="34" charset="0"/>
                <a:cs typeface="Pyidaungsu" panose="020B0502040204020203" pitchFamily="34" charset="0"/>
              </a:rPr>
              <a:t> </a:t>
            </a:r>
            <a:r>
              <a:rPr lang="en-US" dirty="0" err="1">
                <a:latin typeface="Pyidaungsu" panose="020B0502040204020203" pitchFamily="34" charset="0"/>
                <a:cs typeface="Pyidaungsu" panose="020B0502040204020203" pitchFamily="34" charset="0"/>
              </a:rPr>
              <a:t>မြင်သည</a:t>
            </a:r>
            <a:r>
              <a:rPr lang="en-US" dirty="0">
                <a:latin typeface="Pyidaungsu" panose="020B0502040204020203" pitchFamily="34" charset="0"/>
                <a:cs typeface="Pyidaungsu" panose="020B0502040204020203" pitchFamily="34" charset="0"/>
              </a:rPr>
              <a:t>့် </a:t>
            </a:r>
            <a:r>
              <a:rPr lang="en-US" dirty="0" err="1">
                <a:latin typeface="Pyidaungsu" panose="020B0502040204020203" pitchFamily="34" charset="0"/>
                <a:cs typeface="Pyidaungsu" panose="020B0502040204020203" pitchFamily="34" charset="0"/>
              </a:rPr>
              <a:t>ဥပမာ</a:t>
            </a:r>
            <a:r>
              <a:rPr lang="en-US" dirty="0">
                <a:latin typeface="Pyidaungsu" panose="020B0502040204020203" pitchFamily="34" charset="0"/>
                <a:cs typeface="Pyidaungsu" panose="020B0502040204020203" pitchFamily="34" charset="0"/>
              </a:rPr>
              <a:t>, </a:t>
            </a:r>
            <a:r>
              <a:rPr lang="en-US" dirty="0" err="1">
                <a:latin typeface="Pyidaungsu" panose="020B0502040204020203" pitchFamily="34" charset="0"/>
                <a:cs typeface="Pyidaungsu" panose="020B0502040204020203" pitchFamily="34" charset="0"/>
              </a:rPr>
              <a:t>ရေသောက်သည</a:t>
            </a:r>
            <a:r>
              <a:rPr lang="en-US" dirty="0">
                <a:latin typeface="Pyidaungsu" panose="020B0502040204020203" pitchFamily="34" charset="0"/>
                <a:cs typeface="Pyidaungsu" panose="020B0502040204020203" pitchFamily="34" charset="0"/>
              </a:rPr>
              <a:t>့် </a:t>
            </a:r>
            <a:r>
              <a:rPr lang="en-US" dirty="0" err="1">
                <a:latin typeface="Pyidaungsu" panose="020B0502040204020203" pitchFamily="34" charset="0"/>
                <a:cs typeface="Pyidaungsu" panose="020B0502040204020203" pitchFamily="34" charset="0"/>
              </a:rPr>
              <a:t>ဥပမာတို့ဖြင</a:t>
            </a:r>
            <a:r>
              <a:rPr lang="en-US" dirty="0">
                <a:latin typeface="Pyidaungsu" panose="020B0502040204020203" pitchFamily="34" charset="0"/>
                <a:cs typeface="Pyidaungsu" panose="020B0502040204020203" pitchFamily="34" charset="0"/>
              </a:rPr>
              <a:t>့် </a:t>
            </a:r>
            <a:r>
              <a:rPr lang="en-US" dirty="0" err="1">
                <a:latin typeface="Pyidaungsu" panose="020B0502040204020203" pitchFamily="34" charset="0"/>
                <a:cs typeface="Pyidaungsu" panose="020B0502040204020203" pitchFamily="34" charset="0"/>
              </a:rPr>
              <a:t>ပြကြသည</a:t>
            </a:r>
            <a:r>
              <a:rPr lang="en-US" dirty="0">
                <a:latin typeface="Pyidaungsu" panose="020B0502040204020203" pitchFamily="34" charset="0"/>
                <a:cs typeface="Pyidaungsu" panose="020B0502040204020203" pitchFamily="34" charset="0"/>
              </a:rPr>
              <a:t>်။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A4D6F40-CEFE-442E-8690-4463476F4379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204464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ဈာန်ငါးပါးတို့ကို</a:t>
            </a:r>
            <a:r>
              <a:rPr lang="en-US" dirty="0"/>
              <a:t> </a:t>
            </a:r>
            <a:r>
              <a:rPr lang="en-US" dirty="0" err="1"/>
              <a:t>ဖြစ်စဉ</a:t>
            </a:r>
            <a:r>
              <a:rPr lang="en-US" dirty="0"/>
              <a:t>်, </a:t>
            </a:r>
            <a:r>
              <a:rPr lang="en-US" dirty="0" err="1"/>
              <a:t>ဟောစဉ်တို့ဖြင</a:t>
            </a:r>
            <a:r>
              <a:rPr lang="en-US" dirty="0"/>
              <a:t>့် </a:t>
            </a:r>
            <a:r>
              <a:rPr lang="en-US" dirty="0" err="1"/>
              <a:t>ရှေ့နောက</a:t>
            </a:r>
            <a:r>
              <a:rPr lang="en-US" dirty="0"/>
              <a:t>် </a:t>
            </a:r>
            <a:r>
              <a:rPr lang="en-US" dirty="0" err="1"/>
              <a:t>စဉ်ထားခြင်း</a:t>
            </a:r>
            <a:r>
              <a:rPr lang="en-US" dirty="0"/>
              <a:t> </a:t>
            </a:r>
            <a:r>
              <a:rPr lang="en-US" dirty="0" err="1"/>
              <a:t>ဖြစ်သည</a:t>
            </a:r>
            <a:r>
              <a:rPr lang="en-US" dirty="0"/>
              <a:t>်။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A4D6F40-CEFE-442E-8690-4463476F4379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63919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95269" y="1122363"/>
            <a:ext cx="9001462" cy="2387600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95269" y="3602038"/>
            <a:ext cx="9001462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7523AB-653D-486E-ACC7-6519255EEBA6}" type="datetimeFigureOut">
              <a:rPr lang="en-US" smtClean="0"/>
              <a:t>1/15/2024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9DB92F-8A20-47CA-9A8D-2B0F631F89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27205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806" y="4289372"/>
            <a:ext cx="10367564" cy="819355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13806" y="621321"/>
            <a:ext cx="10367564" cy="3379735"/>
          </a:xfrm>
          <a:noFill/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5108728"/>
            <a:ext cx="10365998" cy="682472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7523AB-653D-486E-ACC7-6519255EEBA6}" type="datetimeFigureOut">
              <a:rPr lang="en-US" smtClean="0"/>
              <a:t>1/15/2024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9DB92F-8A20-47CA-9A8D-2B0F631F89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64396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3424859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4204820"/>
            <a:ext cx="10353761" cy="1592186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7523AB-653D-486E-ACC7-6519255EEBA6}" type="datetimeFigureOut">
              <a:rPr lang="en-US" smtClean="0"/>
              <a:t>1/15/2024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9DB92F-8A20-47CA-9A8D-2B0F631F89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217791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426812"/>
          </a:xfrm>
        </p:spPr>
        <p:txBody>
          <a:bodyPr anchor="t">
            <a:normAutofit/>
          </a:bodyPr>
          <a:lstStyle>
            <a:lvl1pPr marL="0" indent="0" algn="r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204821"/>
            <a:ext cx="10353762" cy="1586380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7523AB-653D-486E-ACC7-6519255EEBA6}" type="datetimeFigureOut">
              <a:rPr lang="en-US" smtClean="0"/>
              <a:t>1/15/2024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9DB92F-8A20-47CA-9A8D-2B0F631F8985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836612" y="73524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0657956" y="297209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3783525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806" y="2126942"/>
            <a:ext cx="10355327" cy="25118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650556"/>
            <a:ext cx="10353763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7523AB-653D-486E-ACC7-6519255EEBA6}" type="datetimeFigureOut">
              <a:rPr lang="en-US" smtClean="0"/>
              <a:t>1/15/2024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9DB92F-8A20-47CA-9A8D-2B0F631F89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269047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94" y="609600"/>
            <a:ext cx="10353762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94" y="2088319"/>
            <a:ext cx="3298956" cy="823305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94" y="2911624"/>
            <a:ext cx="3298956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4878" y="2088320"/>
            <a:ext cx="3298558" cy="823304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4878" y="2911624"/>
            <a:ext cx="3299821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088320"/>
            <a:ext cx="3291211" cy="823304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6346" y="2911624"/>
            <a:ext cx="3291211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7523AB-653D-486E-ACC7-6519255EEBA6}" type="datetimeFigureOut">
              <a:rPr lang="en-US" smtClean="0"/>
              <a:t>1/15/2024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9DB92F-8A20-47CA-9A8D-2B0F631F89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481115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95" y="4195899"/>
            <a:ext cx="3298955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092020" y="2298987"/>
            <a:ext cx="2940050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95" y="4772161"/>
            <a:ext cx="3298955" cy="101903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01" y="4195899"/>
            <a:ext cx="3298983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568996" y="2298987"/>
            <a:ext cx="2930525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72160"/>
            <a:ext cx="3300336" cy="101903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423" y="4195899"/>
            <a:ext cx="3289900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52803" y="2298987"/>
            <a:ext cx="2932113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298" y="4772161"/>
            <a:ext cx="3294258" cy="1019037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7523AB-653D-486E-ACC7-6519255EEBA6}" type="datetimeFigureOut">
              <a:rPr lang="en-US" smtClean="0"/>
              <a:t>1/15/2024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9DB92F-8A20-47CA-9A8D-2B0F631F89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269618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7523AB-653D-486E-ACC7-6519255EEBA6}" type="datetimeFigureOut">
              <a:rPr lang="en-US" smtClean="0"/>
              <a:t>1/15/2024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9DB92F-8A20-47CA-9A8D-2B0F631F89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846323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599"/>
            <a:ext cx="2542657" cy="518160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3794" y="609599"/>
            <a:ext cx="7658705" cy="518160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7523AB-653D-486E-ACC7-6519255EEBA6}" type="datetimeFigureOut">
              <a:rPr lang="en-US" smtClean="0"/>
              <a:t>1/15/2024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9DB92F-8A20-47CA-9A8D-2B0F631F89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1810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7523AB-653D-486E-ACC7-6519255EEBA6}" type="datetimeFigureOut">
              <a:rPr lang="en-US" smtClean="0"/>
              <a:t>1/15/2024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9DB92F-8A20-47CA-9A8D-2B0F631F89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85059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9244" y="657226"/>
            <a:ext cx="9733512" cy="2852737"/>
          </a:xfrm>
        </p:spPr>
        <p:txBody>
          <a:bodyPr anchor="b">
            <a:normAutofit/>
          </a:bodyPr>
          <a:lstStyle>
            <a:lvl1pPr>
              <a:defRPr sz="3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29244" y="3602038"/>
            <a:ext cx="9733512" cy="1500187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7523AB-653D-486E-ACC7-6519255EEBA6}" type="datetimeFigureOut">
              <a:rPr lang="en-US" smtClean="0"/>
              <a:t>1/15/2024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9DB92F-8A20-47CA-9A8D-2B0F631F89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50375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632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3795" y="2088319"/>
            <a:ext cx="5106004" cy="370288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3403" y="2088319"/>
            <a:ext cx="5094154" cy="370288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7523AB-653D-486E-ACC7-6519255EEBA6}" type="datetimeFigureOut">
              <a:rPr lang="en-US" smtClean="0"/>
              <a:t>1/15/2024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9DB92F-8A20-47CA-9A8D-2B0F631F89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9440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804" y="2088320"/>
            <a:ext cx="4879199" cy="82391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13795" y="2912232"/>
            <a:ext cx="5107208" cy="287896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2003" y="2088320"/>
            <a:ext cx="4865554" cy="82391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912232"/>
            <a:ext cx="5095357" cy="287896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7523AB-653D-486E-ACC7-6519255EEBA6}" type="datetimeFigureOut">
              <a:rPr lang="en-US" smtClean="0"/>
              <a:t>1/15/2024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9DB92F-8A20-47CA-9A8D-2B0F631F89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50614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7523AB-653D-486E-ACC7-6519255EEBA6}" type="datetimeFigureOut">
              <a:rPr lang="en-US" smtClean="0"/>
              <a:t>1/15/2024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9DB92F-8A20-47CA-9A8D-2B0F631F89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19536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7523AB-653D-486E-ACC7-6519255EEBA6}" type="datetimeFigureOut">
              <a:rPr lang="en-US" smtClean="0"/>
              <a:t>1/15/2024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9DB92F-8A20-47CA-9A8D-2B0F631F89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10800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7228" y="609600"/>
            <a:ext cx="3932237" cy="2362200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78064" y="609600"/>
            <a:ext cx="6189492" cy="5181600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7228" y="2971800"/>
            <a:ext cx="3932237" cy="2819399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7523AB-653D-486E-ACC7-6519255EEBA6}" type="datetimeFigureOut">
              <a:rPr lang="en-US" smtClean="0"/>
              <a:t>1/15/2024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9DB92F-8A20-47CA-9A8D-2B0F631F89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83511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7227" y="609600"/>
            <a:ext cx="5929773" cy="2362200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4" y="758881"/>
            <a:ext cx="3255356" cy="4883038"/>
          </a:xfrm>
          <a:noFill/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971800"/>
            <a:ext cx="5934950" cy="28194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7523AB-653D-486E-ACC7-6519255EEBA6}" type="datetimeFigureOut">
              <a:rPr lang="en-US" smtClean="0"/>
              <a:t>1/15/2024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9DB92F-8A20-47CA-9A8D-2B0F631F89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42614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632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95" y="2096064"/>
            <a:ext cx="10353762" cy="36951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6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7523AB-653D-486E-ACC7-6519255EEBA6}" type="datetimeFigureOut">
              <a:rPr lang="en-US" smtClean="0"/>
              <a:t>1/15/2024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94" y="5883275"/>
            <a:ext cx="66728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5354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9DB92F-8A20-47CA-9A8D-2B0F631F89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184974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  <p:sldLayoutId id="2147483695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400" b="1" i="0" kern="1200" cap="all">
          <a:solidFill>
            <a:schemeClr val="tx1"/>
          </a:solidFill>
          <a:effectLst>
            <a:outerShdw blurRad="50800" dist="63500" dir="2700000" algn="tl" rotWithShape="0">
              <a:srgbClr val="000000">
                <a:alpha val="48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1011B8-B9C3-B790-E63F-F8F14B4860D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latin typeface="Pyidaungsu" panose="020B0502040204020203" pitchFamily="34" charset="0"/>
                <a:cs typeface="Pyidaungsu" panose="020B0502040204020203" pitchFamily="34" charset="0"/>
              </a:rPr>
              <a:t>၇. </a:t>
            </a:r>
            <a:r>
              <a:rPr lang="en-US" dirty="0" err="1">
                <a:latin typeface="Pyidaungsu" panose="020B0502040204020203" pitchFamily="34" charset="0"/>
                <a:cs typeface="Pyidaungsu" panose="020B0502040204020203" pitchFamily="34" charset="0"/>
              </a:rPr>
              <a:t>ဈာန်စိတ်များ</a:t>
            </a:r>
            <a:r>
              <a:rPr lang="en-US" dirty="0">
                <a:latin typeface="Pyidaungsu" panose="020B0502040204020203" pitchFamily="34" charset="0"/>
                <a:cs typeface="Pyidaungsu" panose="020B0502040204020203" pitchFamily="34" charset="0"/>
              </a:rPr>
              <a:t> ၁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6ABD1F8-D262-B017-467F-5F6E69303E5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89619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6562A7-E8B7-F0E7-95FF-316078C7E1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95" y="609601"/>
            <a:ext cx="10353761" cy="766354"/>
          </a:xfrm>
        </p:spPr>
        <p:txBody>
          <a:bodyPr/>
          <a:lstStyle/>
          <a:p>
            <a:r>
              <a:rPr lang="en-US" dirty="0" err="1">
                <a:latin typeface="Pyidaungsu" panose="020B0502040204020203" pitchFamily="34" charset="0"/>
                <a:cs typeface="Pyidaungsu" panose="020B0502040204020203" pitchFamily="34" charset="0"/>
              </a:rPr>
              <a:t>ဈာန်အင</a:t>
            </a:r>
            <a:r>
              <a:rPr lang="en-US" dirty="0">
                <a:latin typeface="Pyidaungsu" panose="020B0502040204020203" pitchFamily="34" charset="0"/>
                <a:cs typeface="Pyidaungsu" panose="020B0502040204020203" pitchFamily="34" charset="0"/>
              </a:rPr>
              <a:t>်္ဂါ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918205-DF4A-1E8D-0F37-0653D4E2A6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3794" y="1375955"/>
            <a:ext cx="10353762" cy="4667793"/>
          </a:xfrm>
        </p:spPr>
        <p:txBody>
          <a:bodyPr>
            <a:normAutofit/>
          </a:bodyPr>
          <a:lstStyle/>
          <a:p>
            <a:r>
              <a:rPr lang="en-US" sz="2400" dirty="0" err="1">
                <a:latin typeface="Pyidaungsu" panose="020B0502040204020203" pitchFamily="34" charset="0"/>
                <a:cs typeface="Pyidaungsu" panose="020B0502040204020203" pitchFamily="34" charset="0"/>
              </a:rPr>
              <a:t>ဝိတက</a:t>
            </a:r>
            <a:r>
              <a:rPr lang="en-US" sz="2400" dirty="0">
                <a:latin typeface="Pyidaungsu" panose="020B0502040204020203" pitchFamily="34" charset="0"/>
                <a:cs typeface="Pyidaungsu" panose="020B0502040204020203" pitchFamily="34" charset="0"/>
              </a:rPr>
              <a:t>် - </a:t>
            </a:r>
            <a:r>
              <a:rPr lang="en-US" sz="2400" dirty="0" err="1">
                <a:latin typeface="Pyidaungsu" panose="020B0502040204020203" pitchFamily="34" charset="0"/>
                <a:cs typeface="Pyidaungsu" panose="020B0502040204020203" pitchFamily="34" charset="0"/>
              </a:rPr>
              <a:t>စိတ်ကို</a:t>
            </a:r>
            <a:r>
              <a:rPr lang="en-US" sz="2400" dirty="0">
                <a:latin typeface="Pyidaungsu" panose="020B0502040204020203" pitchFamily="34" charset="0"/>
                <a:cs typeface="Pyidaungsu" panose="020B0502040204020203" pitchFamily="34" charset="0"/>
              </a:rPr>
              <a:t> </a:t>
            </a:r>
            <a:r>
              <a:rPr lang="en-US" sz="2400" dirty="0" err="1">
                <a:latin typeface="Pyidaungsu" panose="020B0502040204020203" pitchFamily="34" charset="0"/>
                <a:cs typeface="Pyidaungsu" panose="020B0502040204020203" pitchFamily="34" charset="0"/>
              </a:rPr>
              <a:t>အာရုံသို</a:t>
            </a:r>
            <a:r>
              <a:rPr lang="en-US" sz="2400" dirty="0">
                <a:latin typeface="Pyidaungsu" panose="020B0502040204020203" pitchFamily="34" charset="0"/>
                <a:cs typeface="Pyidaungsu" panose="020B0502040204020203" pitchFamily="34" charset="0"/>
              </a:rPr>
              <a:t>့ </a:t>
            </a:r>
            <a:r>
              <a:rPr lang="en-US" sz="2400" dirty="0" err="1">
                <a:latin typeface="Pyidaungsu" panose="020B0502040204020203" pitchFamily="34" charset="0"/>
                <a:cs typeface="Pyidaungsu" panose="020B0502040204020203" pitchFamily="34" charset="0"/>
              </a:rPr>
              <a:t>တင်ပေးခြင်း</a:t>
            </a:r>
            <a:r>
              <a:rPr lang="en-US" sz="2400" dirty="0">
                <a:latin typeface="Pyidaungsu" panose="020B0502040204020203" pitchFamily="34" charset="0"/>
                <a:cs typeface="Pyidaungsu" panose="020B0502040204020203" pitchFamily="34" charset="0"/>
              </a:rPr>
              <a:t> </a:t>
            </a:r>
            <a:r>
              <a:rPr lang="en-US" sz="2400" dirty="0" err="1">
                <a:latin typeface="Pyidaungsu" panose="020B0502040204020203" pitchFamily="34" charset="0"/>
                <a:cs typeface="Pyidaungsu" panose="020B0502040204020203" pitchFamily="34" charset="0"/>
              </a:rPr>
              <a:t>သဘော</a:t>
            </a:r>
            <a:r>
              <a:rPr lang="en-US" sz="2400" dirty="0">
                <a:latin typeface="Pyidaungsu" panose="020B0502040204020203" pitchFamily="34" charset="0"/>
                <a:cs typeface="Pyidaungsu" panose="020B0502040204020203" pitchFamily="34" charset="0"/>
              </a:rPr>
              <a:t>၊ (</a:t>
            </a:r>
            <a:r>
              <a:rPr lang="en-US" sz="2400" dirty="0" err="1">
                <a:latin typeface="Pyidaungsu" panose="020B0502040204020203" pitchFamily="34" charset="0"/>
                <a:cs typeface="Pyidaungsu" panose="020B0502040204020203" pitchFamily="34" charset="0"/>
              </a:rPr>
              <a:t>အာရုံပြုရာ</a:t>
            </a:r>
            <a:r>
              <a:rPr lang="en-US" sz="2400" dirty="0">
                <a:latin typeface="Pyidaungsu" panose="020B0502040204020203" pitchFamily="34" charset="0"/>
                <a:cs typeface="Pyidaungsu" panose="020B0502040204020203" pitchFamily="34" charset="0"/>
              </a:rPr>
              <a:t>၌ </a:t>
            </a:r>
            <a:r>
              <a:rPr lang="en-US" sz="2400" dirty="0" err="1">
                <a:latin typeface="Pyidaungsu" panose="020B0502040204020203" pitchFamily="34" charset="0"/>
                <a:cs typeface="Pyidaungsu" panose="020B0502040204020203" pitchFamily="34" charset="0"/>
              </a:rPr>
              <a:t>ကြမ်းတမ်းသည</a:t>
            </a:r>
            <a:r>
              <a:rPr lang="en-US" sz="2400" dirty="0">
                <a:latin typeface="Pyidaungsu" panose="020B0502040204020203" pitchFamily="34" charset="0"/>
                <a:cs typeface="Pyidaungsu" panose="020B0502040204020203" pitchFamily="34" charset="0"/>
              </a:rPr>
              <a:t>်။) </a:t>
            </a:r>
          </a:p>
          <a:p>
            <a:r>
              <a:rPr lang="en-US" sz="2400" dirty="0" err="1">
                <a:latin typeface="Pyidaungsu" panose="020B0502040204020203" pitchFamily="34" charset="0"/>
                <a:cs typeface="Pyidaungsu" panose="020B0502040204020203" pitchFamily="34" charset="0"/>
              </a:rPr>
              <a:t>ဝိစာရ</a:t>
            </a:r>
            <a:r>
              <a:rPr lang="en-US" sz="2400" dirty="0">
                <a:latin typeface="Pyidaungsu" panose="020B0502040204020203" pitchFamily="34" charset="0"/>
                <a:cs typeface="Pyidaungsu" panose="020B0502040204020203" pitchFamily="34" charset="0"/>
              </a:rPr>
              <a:t> - </a:t>
            </a:r>
            <a:r>
              <a:rPr lang="en-US" sz="2400" dirty="0" err="1">
                <a:latin typeface="Pyidaungsu" panose="020B0502040204020203" pitchFamily="34" charset="0"/>
                <a:cs typeface="Pyidaungsu" panose="020B0502040204020203" pitchFamily="34" charset="0"/>
              </a:rPr>
              <a:t>အာရုံကို</a:t>
            </a:r>
            <a:r>
              <a:rPr lang="en-US" sz="2400" dirty="0">
                <a:latin typeface="Pyidaungsu" panose="020B0502040204020203" pitchFamily="34" charset="0"/>
                <a:cs typeface="Pyidaungsu" panose="020B0502040204020203" pitchFamily="34" charset="0"/>
              </a:rPr>
              <a:t> </a:t>
            </a:r>
            <a:r>
              <a:rPr lang="en-US" sz="2400" dirty="0" err="1">
                <a:latin typeface="Pyidaungsu" panose="020B0502040204020203" pitchFamily="34" charset="0"/>
                <a:cs typeface="Pyidaungsu" panose="020B0502040204020203" pitchFamily="34" charset="0"/>
              </a:rPr>
              <a:t>အဖန်ဖန</a:t>
            </a:r>
            <a:r>
              <a:rPr lang="en-US" sz="2400" dirty="0">
                <a:latin typeface="Pyidaungsu" panose="020B0502040204020203" pitchFamily="34" charset="0"/>
                <a:cs typeface="Pyidaungsu" panose="020B0502040204020203" pitchFamily="34" charset="0"/>
              </a:rPr>
              <a:t>် </a:t>
            </a:r>
            <a:r>
              <a:rPr lang="en-US" sz="2400" dirty="0" err="1">
                <a:latin typeface="Pyidaungsu" panose="020B0502040204020203" pitchFamily="34" charset="0"/>
                <a:cs typeface="Pyidaungsu" panose="020B0502040204020203" pitchFamily="34" charset="0"/>
              </a:rPr>
              <a:t>သုံးသပ်ပေးခြင်းသဘော</a:t>
            </a:r>
            <a:r>
              <a:rPr lang="en-US" sz="2400" dirty="0">
                <a:latin typeface="Pyidaungsu" panose="020B0502040204020203" pitchFamily="34" charset="0"/>
                <a:cs typeface="Pyidaungsu" panose="020B0502040204020203" pitchFamily="34" charset="0"/>
              </a:rPr>
              <a:t>၊</a:t>
            </a:r>
          </a:p>
          <a:p>
            <a:r>
              <a:rPr lang="en-US" sz="2400" dirty="0" err="1">
                <a:latin typeface="Pyidaungsu" panose="020B0502040204020203" pitchFamily="34" charset="0"/>
                <a:cs typeface="Pyidaungsu" panose="020B0502040204020203" pitchFamily="34" charset="0"/>
              </a:rPr>
              <a:t>ပီတိ</a:t>
            </a:r>
            <a:r>
              <a:rPr lang="en-US" sz="2400" dirty="0">
                <a:latin typeface="Pyidaungsu" panose="020B0502040204020203" pitchFamily="34" charset="0"/>
                <a:cs typeface="Pyidaungsu" panose="020B0502040204020203" pitchFamily="34" charset="0"/>
              </a:rPr>
              <a:t> - </a:t>
            </a:r>
            <a:r>
              <a:rPr lang="en-US" sz="2400" dirty="0" err="1">
                <a:latin typeface="Pyidaungsu" panose="020B0502040204020203" pitchFamily="34" charset="0"/>
                <a:cs typeface="Pyidaungsu" panose="020B0502040204020203" pitchFamily="34" charset="0"/>
              </a:rPr>
              <a:t>အာရုံကို</a:t>
            </a:r>
            <a:r>
              <a:rPr lang="en-US" sz="2400" dirty="0">
                <a:latin typeface="Pyidaungsu" panose="020B0502040204020203" pitchFamily="34" charset="0"/>
                <a:cs typeface="Pyidaungsu" panose="020B0502040204020203" pitchFamily="34" charset="0"/>
              </a:rPr>
              <a:t> </a:t>
            </a:r>
            <a:r>
              <a:rPr lang="en-US" sz="2400" dirty="0" err="1">
                <a:latin typeface="Pyidaungsu" panose="020B0502040204020203" pitchFamily="34" charset="0"/>
                <a:cs typeface="Pyidaungsu" panose="020B0502040204020203" pitchFamily="34" charset="0"/>
              </a:rPr>
              <a:t>နှစ်သက်ခြင်း</a:t>
            </a:r>
            <a:r>
              <a:rPr lang="en-US" sz="2400" dirty="0">
                <a:latin typeface="Pyidaungsu" panose="020B0502040204020203" pitchFamily="34" charset="0"/>
                <a:cs typeface="Pyidaungsu" panose="020B0502040204020203" pitchFamily="34" charset="0"/>
              </a:rPr>
              <a:t> </a:t>
            </a:r>
            <a:r>
              <a:rPr lang="en-US" sz="2400" dirty="0" err="1">
                <a:latin typeface="Pyidaungsu" panose="020B0502040204020203" pitchFamily="34" charset="0"/>
                <a:cs typeface="Pyidaungsu" panose="020B0502040204020203" pitchFamily="34" charset="0"/>
              </a:rPr>
              <a:t>သဘော</a:t>
            </a:r>
            <a:r>
              <a:rPr lang="en-US" sz="2400" dirty="0">
                <a:latin typeface="Pyidaungsu" panose="020B0502040204020203" pitchFamily="34" charset="0"/>
                <a:cs typeface="Pyidaungsu" panose="020B0502040204020203" pitchFamily="34" charset="0"/>
              </a:rPr>
              <a:t>၊ (</a:t>
            </a:r>
            <a:r>
              <a:rPr lang="en-US" sz="2400" dirty="0" err="1">
                <a:latin typeface="Pyidaungsu" panose="020B0502040204020203" pitchFamily="34" charset="0"/>
                <a:cs typeface="Pyidaungsu" panose="020B0502040204020203" pitchFamily="34" charset="0"/>
              </a:rPr>
              <a:t>အာရုံကို</a:t>
            </a:r>
            <a:r>
              <a:rPr lang="en-US" sz="2400" dirty="0">
                <a:latin typeface="Pyidaungsu" panose="020B0502040204020203" pitchFamily="34" charset="0"/>
                <a:cs typeface="Pyidaungsu" panose="020B0502040204020203" pitchFamily="34" charset="0"/>
              </a:rPr>
              <a:t> </a:t>
            </a:r>
            <a:r>
              <a:rPr lang="en-US" sz="2400" dirty="0" err="1">
                <a:latin typeface="Pyidaungsu" panose="020B0502040204020203" pitchFamily="34" charset="0"/>
                <a:cs typeface="Pyidaungsu" panose="020B0502040204020203" pitchFamily="34" charset="0"/>
              </a:rPr>
              <a:t>ရခြင်းမ</a:t>
            </a:r>
            <a:r>
              <a:rPr lang="en-US" sz="2400" dirty="0">
                <a:latin typeface="Pyidaungsu" panose="020B0502040204020203" pitchFamily="34" charset="0"/>
                <a:cs typeface="Pyidaungsu" panose="020B0502040204020203" pitchFamily="34" charset="0"/>
              </a:rPr>
              <a:t>ျှ </a:t>
            </a:r>
            <a:r>
              <a:rPr lang="en-US" sz="2400" dirty="0" err="1">
                <a:latin typeface="Pyidaungsu" panose="020B0502040204020203" pitchFamily="34" charset="0"/>
                <a:cs typeface="Pyidaungsu" panose="020B0502040204020203" pitchFamily="34" charset="0"/>
              </a:rPr>
              <a:t>ဖြစ်သည</a:t>
            </a:r>
            <a:r>
              <a:rPr lang="en-US" sz="2400" dirty="0">
                <a:latin typeface="Pyidaungsu" panose="020B0502040204020203" pitchFamily="34" charset="0"/>
                <a:cs typeface="Pyidaungsu" panose="020B0502040204020203" pitchFamily="34" charset="0"/>
              </a:rPr>
              <a:t>်။) </a:t>
            </a:r>
          </a:p>
          <a:p>
            <a:r>
              <a:rPr lang="en-US" sz="2400" dirty="0" err="1">
                <a:latin typeface="Pyidaungsu" panose="020B0502040204020203" pitchFamily="34" charset="0"/>
                <a:cs typeface="Pyidaungsu" panose="020B0502040204020203" pitchFamily="34" charset="0"/>
              </a:rPr>
              <a:t>သုခ</a:t>
            </a:r>
            <a:r>
              <a:rPr lang="en-US" sz="2400" dirty="0">
                <a:latin typeface="Pyidaungsu" panose="020B0502040204020203" pitchFamily="34" charset="0"/>
                <a:cs typeface="Pyidaungsu" panose="020B0502040204020203" pitchFamily="34" charset="0"/>
              </a:rPr>
              <a:t> - </a:t>
            </a:r>
            <a:r>
              <a:rPr lang="en-US" sz="2400" dirty="0" err="1">
                <a:latin typeface="Pyidaungsu" panose="020B0502040204020203" pitchFamily="34" charset="0"/>
                <a:cs typeface="Pyidaungsu" panose="020B0502040204020203" pitchFamily="34" charset="0"/>
              </a:rPr>
              <a:t>ချမ်းချမ်းသာသာ</a:t>
            </a:r>
            <a:r>
              <a:rPr lang="en-US" sz="2400" dirty="0">
                <a:latin typeface="Pyidaungsu" panose="020B0502040204020203" pitchFamily="34" charset="0"/>
                <a:cs typeface="Pyidaungsu" panose="020B0502040204020203" pitchFamily="34" charset="0"/>
              </a:rPr>
              <a:t> </a:t>
            </a:r>
            <a:r>
              <a:rPr lang="en-US" sz="2400" dirty="0" err="1">
                <a:latin typeface="Pyidaungsu" panose="020B0502040204020203" pitchFamily="34" charset="0"/>
                <a:cs typeface="Pyidaungsu" panose="020B0502040204020203" pitchFamily="34" charset="0"/>
              </a:rPr>
              <a:t>ခံစားခြင်း</a:t>
            </a:r>
            <a:r>
              <a:rPr lang="en-US" sz="2400" dirty="0">
                <a:latin typeface="Pyidaungsu" panose="020B0502040204020203" pitchFamily="34" charset="0"/>
                <a:cs typeface="Pyidaungsu" panose="020B0502040204020203" pitchFamily="34" charset="0"/>
              </a:rPr>
              <a:t> </a:t>
            </a:r>
            <a:r>
              <a:rPr lang="en-US" sz="2400" dirty="0" err="1">
                <a:latin typeface="Pyidaungsu" panose="020B0502040204020203" pitchFamily="34" charset="0"/>
                <a:cs typeface="Pyidaungsu" panose="020B0502040204020203" pitchFamily="34" charset="0"/>
              </a:rPr>
              <a:t>သဘော</a:t>
            </a:r>
            <a:r>
              <a:rPr lang="en-US" sz="2400" dirty="0">
                <a:latin typeface="Pyidaungsu" panose="020B0502040204020203" pitchFamily="34" charset="0"/>
                <a:cs typeface="Pyidaungsu" panose="020B0502040204020203" pitchFamily="34" charset="0"/>
              </a:rPr>
              <a:t>၊ </a:t>
            </a:r>
          </a:p>
          <a:p>
            <a:r>
              <a:rPr lang="en-US" sz="2400" dirty="0" err="1">
                <a:latin typeface="Pyidaungsu" panose="020B0502040204020203" pitchFamily="34" charset="0"/>
                <a:cs typeface="Pyidaungsu" panose="020B0502040204020203" pitchFamily="34" charset="0"/>
              </a:rPr>
              <a:t>ဥပေက္ခာ</a:t>
            </a:r>
            <a:r>
              <a:rPr lang="en-US" sz="2400" dirty="0">
                <a:latin typeface="Pyidaungsu" panose="020B0502040204020203" pitchFamily="34" charset="0"/>
                <a:cs typeface="Pyidaungsu" panose="020B0502040204020203" pitchFamily="34" charset="0"/>
              </a:rPr>
              <a:t> - </a:t>
            </a:r>
            <a:r>
              <a:rPr lang="en-US" sz="2400" dirty="0" err="1">
                <a:latin typeface="Pyidaungsu" panose="020B0502040204020203" pitchFamily="34" charset="0"/>
                <a:cs typeface="Pyidaungsu" panose="020B0502040204020203" pitchFamily="34" charset="0"/>
              </a:rPr>
              <a:t>အာရုံကို</a:t>
            </a:r>
            <a:r>
              <a:rPr lang="en-US" sz="2400" dirty="0">
                <a:latin typeface="Pyidaungsu" panose="020B0502040204020203" pitchFamily="34" charset="0"/>
                <a:cs typeface="Pyidaungsu" panose="020B0502040204020203" pitchFamily="34" charset="0"/>
              </a:rPr>
              <a:t> </a:t>
            </a:r>
            <a:r>
              <a:rPr lang="en-US" sz="2400" dirty="0" err="1">
                <a:latin typeface="Pyidaungsu" panose="020B0502040204020203" pitchFamily="34" charset="0"/>
                <a:cs typeface="Pyidaungsu" panose="020B0502040204020203" pitchFamily="34" charset="0"/>
              </a:rPr>
              <a:t>လျစ်လျူရှုခြင်းသဘော</a:t>
            </a:r>
            <a:r>
              <a:rPr lang="en-US" sz="2400" dirty="0">
                <a:latin typeface="Pyidaungsu" panose="020B0502040204020203" pitchFamily="34" charset="0"/>
                <a:cs typeface="Pyidaungsu" panose="020B0502040204020203" pitchFamily="34" charset="0"/>
              </a:rPr>
              <a:t>၊</a:t>
            </a:r>
          </a:p>
          <a:p>
            <a:r>
              <a:rPr lang="en-US" sz="2400" dirty="0" err="1">
                <a:latin typeface="Pyidaungsu" panose="020B0502040204020203" pitchFamily="34" charset="0"/>
                <a:cs typeface="Pyidaungsu" panose="020B0502040204020203" pitchFamily="34" charset="0"/>
              </a:rPr>
              <a:t>ဧကဂ္ဂတာ</a:t>
            </a:r>
            <a:r>
              <a:rPr lang="en-US" sz="2400" dirty="0">
                <a:latin typeface="Pyidaungsu" panose="020B0502040204020203" pitchFamily="34" charset="0"/>
                <a:cs typeface="Pyidaungsu" panose="020B0502040204020203" pitchFamily="34" charset="0"/>
              </a:rPr>
              <a:t> - </a:t>
            </a:r>
            <a:r>
              <a:rPr lang="en-US" sz="2400" dirty="0" err="1">
                <a:latin typeface="Pyidaungsu" panose="020B0502040204020203" pitchFamily="34" charset="0"/>
                <a:cs typeface="Pyidaungsu" panose="020B0502040204020203" pitchFamily="34" charset="0"/>
              </a:rPr>
              <a:t>တစ်ခုတည်းသော</a:t>
            </a:r>
            <a:r>
              <a:rPr lang="en-US" sz="2400" dirty="0">
                <a:latin typeface="Pyidaungsu" panose="020B0502040204020203" pitchFamily="34" charset="0"/>
                <a:cs typeface="Pyidaungsu" panose="020B0502040204020203" pitchFamily="34" charset="0"/>
              </a:rPr>
              <a:t> </a:t>
            </a:r>
            <a:r>
              <a:rPr lang="en-US" sz="2400" dirty="0" err="1">
                <a:latin typeface="Pyidaungsu" panose="020B0502040204020203" pitchFamily="34" charset="0"/>
                <a:cs typeface="Pyidaungsu" panose="020B0502040204020203" pitchFamily="34" charset="0"/>
              </a:rPr>
              <a:t>အာရုံကို</a:t>
            </a:r>
            <a:r>
              <a:rPr lang="en-US" sz="2400" dirty="0">
                <a:latin typeface="Pyidaungsu" panose="020B0502040204020203" pitchFamily="34" charset="0"/>
                <a:cs typeface="Pyidaungsu" panose="020B0502040204020203" pitchFamily="34" charset="0"/>
              </a:rPr>
              <a:t> </a:t>
            </a:r>
            <a:r>
              <a:rPr lang="en-US" sz="2400" dirty="0" err="1">
                <a:latin typeface="Pyidaungsu" panose="020B0502040204020203" pitchFamily="34" charset="0"/>
                <a:cs typeface="Pyidaungsu" panose="020B0502040204020203" pitchFamily="34" charset="0"/>
              </a:rPr>
              <a:t>ယူသဖြင</a:t>
            </a:r>
            <a:r>
              <a:rPr lang="en-US" sz="2400" dirty="0">
                <a:latin typeface="Pyidaungsu" panose="020B0502040204020203" pitchFamily="34" charset="0"/>
                <a:cs typeface="Pyidaungsu" panose="020B0502040204020203" pitchFamily="34" charset="0"/>
              </a:rPr>
              <a:t>့် </a:t>
            </a:r>
            <a:r>
              <a:rPr lang="en-US" sz="2400" dirty="0" err="1">
                <a:latin typeface="Pyidaungsu" panose="020B0502040204020203" pitchFamily="34" charset="0"/>
                <a:cs typeface="Pyidaungsu" panose="020B0502040204020203" pitchFamily="34" charset="0"/>
              </a:rPr>
              <a:t>တည်ကြည်ခြင်း</a:t>
            </a:r>
            <a:r>
              <a:rPr lang="en-US" sz="2400" dirty="0">
                <a:latin typeface="Pyidaungsu" panose="020B0502040204020203" pitchFamily="34" charset="0"/>
                <a:cs typeface="Pyidaungsu" panose="020B0502040204020203" pitchFamily="34" charset="0"/>
              </a:rPr>
              <a:t> </a:t>
            </a:r>
            <a:r>
              <a:rPr lang="en-US" sz="2400" dirty="0" err="1">
                <a:latin typeface="Pyidaungsu" panose="020B0502040204020203" pitchFamily="34" charset="0"/>
                <a:cs typeface="Pyidaungsu" panose="020B0502040204020203" pitchFamily="34" charset="0"/>
              </a:rPr>
              <a:t>မပျံ့လွင</a:t>
            </a:r>
            <a:r>
              <a:rPr lang="en-US" sz="2400" dirty="0">
                <a:latin typeface="Pyidaungsu" panose="020B0502040204020203" pitchFamily="34" charset="0"/>
                <a:cs typeface="Pyidaungsu" panose="020B0502040204020203" pitchFamily="34" charset="0"/>
              </a:rPr>
              <a:t>့်</a:t>
            </a:r>
            <a:r>
              <a:rPr lang="en-US" sz="2400" dirty="0" err="1">
                <a:latin typeface="Pyidaungsu" panose="020B0502040204020203" pitchFamily="34" charset="0"/>
                <a:cs typeface="Pyidaungsu" panose="020B0502040204020203" pitchFamily="34" charset="0"/>
              </a:rPr>
              <a:t>ခြင်း</a:t>
            </a:r>
            <a:r>
              <a:rPr lang="en-US" sz="2400" dirty="0">
                <a:latin typeface="Pyidaungsu" panose="020B0502040204020203" pitchFamily="34" charset="0"/>
                <a:cs typeface="Pyidaungsu" panose="020B0502040204020203" pitchFamily="34" charset="0"/>
              </a:rPr>
              <a:t> </a:t>
            </a:r>
            <a:r>
              <a:rPr lang="en-US" sz="2400" dirty="0" err="1">
                <a:latin typeface="Pyidaungsu" panose="020B0502040204020203" pitchFamily="34" charset="0"/>
                <a:cs typeface="Pyidaungsu" panose="020B0502040204020203" pitchFamily="34" charset="0"/>
              </a:rPr>
              <a:t>သဘော</a:t>
            </a:r>
            <a:r>
              <a:rPr lang="en-US" sz="2400" dirty="0">
                <a:latin typeface="Pyidaungsu" panose="020B0502040204020203" pitchFamily="34" charset="0"/>
                <a:cs typeface="Pyidaungsu" panose="020B0502040204020203" pitchFamily="34" charset="0"/>
              </a:rPr>
              <a:t>။ </a:t>
            </a:r>
          </a:p>
        </p:txBody>
      </p:sp>
    </p:spTree>
    <p:extLst>
      <p:ext uri="{BB962C8B-B14F-4D97-AF65-F5344CB8AC3E}">
        <p14:creationId xmlns:p14="http://schemas.microsoft.com/office/powerpoint/2010/main" val="41306926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22E629-B2F3-908F-5F7E-E8152807C9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95" y="609601"/>
            <a:ext cx="10353761" cy="827314"/>
          </a:xfrm>
        </p:spPr>
        <p:txBody>
          <a:bodyPr/>
          <a:lstStyle/>
          <a:p>
            <a:r>
              <a:rPr lang="en-US" dirty="0" err="1">
                <a:latin typeface="Pyidaungsu" panose="020B0502040204020203" pitchFamily="34" charset="0"/>
                <a:cs typeface="Pyidaungsu" panose="020B0502040204020203" pitchFamily="34" charset="0"/>
              </a:rPr>
              <a:t>ရူပါဝစရဈာန</a:t>
            </a:r>
            <a:r>
              <a:rPr lang="en-US" dirty="0">
                <a:latin typeface="Pyidaungsu" panose="020B0502040204020203" pitchFamily="34" charset="0"/>
                <a:cs typeface="Pyidaungsu" panose="020B0502040204020203" pitchFamily="34" charset="0"/>
              </a:rPr>
              <a:t>်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04214B-0A8E-9F9B-4A1F-870D1A785A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3795" y="1436915"/>
            <a:ext cx="10353762" cy="4354285"/>
          </a:xfrm>
        </p:spPr>
        <p:txBody>
          <a:bodyPr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B6B9C61A-ADDD-7462-3324-A5985E8756AC}"/>
              </a:ext>
            </a:extLst>
          </p:cNvPr>
          <p:cNvSpPr/>
          <p:nvPr/>
        </p:nvSpPr>
        <p:spPr>
          <a:xfrm>
            <a:off x="924443" y="2431866"/>
            <a:ext cx="5051577" cy="583475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err="1">
                <a:latin typeface="Pyidaungsu" panose="020B0502040204020203" pitchFamily="34" charset="0"/>
                <a:cs typeface="Pyidaungsu" panose="020B0502040204020203" pitchFamily="34" charset="0"/>
              </a:rPr>
              <a:t>ဝိတက</a:t>
            </a:r>
            <a:r>
              <a:rPr lang="en-US" sz="2400" dirty="0">
                <a:latin typeface="Pyidaungsu" panose="020B0502040204020203" pitchFamily="34" charset="0"/>
                <a:cs typeface="Pyidaungsu" panose="020B0502040204020203" pitchFamily="34" charset="0"/>
              </a:rPr>
              <a:t>်၊ </a:t>
            </a:r>
            <a:r>
              <a:rPr lang="en-US" sz="2400" dirty="0" err="1">
                <a:latin typeface="Pyidaungsu" panose="020B0502040204020203" pitchFamily="34" charset="0"/>
                <a:cs typeface="Pyidaungsu" panose="020B0502040204020203" pitchFamily="34" charset="0"/>
              </a:rPr>
              <a:t>ဝိစာရ</a:t>
            </a:r>
            <a:r>
              <a:rPr lang="en-US" sz="2400" dirty="0">
                <a:latin typeface="Pyidaungsu" panose="020B0502040204020203" pitchFamily="34" charset="0"/>
                <a:cs typeface="Pyidaungsu" panose="020B0502040204020203" pitchFamily="34" charset="0"/>
              </a:rPr>
              <a:t>၊ </a:t>
            </a:r>
            <a:r>
              <a:rPr lang="en-US" sz="2400" dirty="0" err="1">
                <a:latin typeface="Pyidaungsu" panose="020B0502040204020203" pitchFamily="34" charset="0"/>
                <a:cs typeface="Pyidaungsu" panose="020B0502040204020203" pitchFamily="34" charset="0"/>
              </a:rPr>
              <a:t>ပီတိ</a:t>
            </a:r>
            <a:r>
              <a:rPr lang="en-US" sz="2400" dirty="0">
                <a:latin typeface="Pyidaungsu" panose="020B0502040204020203" pitchFamily="34" charset="0"/>
                <a:cs typeface="Pyidaungsu" panose="020B0502040204020203" pitchFamily="34" charset="0"/>
              </a:rPr>
              <a:t>၊ </a:t>
            </a:r>
            <a:r>
              <a:rPr lang="en-US" sz="2400" dirty="0" err="1">
                <a:latin typeface="Pyidaungsu" panose="020B0502040204020203" pitchFamily="34" charset="0"/>
                <a:cs typeface="Pyidaungsu" panose="020B0502040204020203" pitchFamily="34" charset="0"/>
              </a:rPr>
              <a:t>သုခ</a:t>
            </a:r>
            <a:r>
              <a:rPr lang="en-US" sz="2400" dirty="0">
                <a:latin typeface="Pyidaungsu" panose="020B0502040204020203" pitchFamily="34" charset="0"/>
                <a:cs typeface="Pyidaungsu" panose="020B0502040204020203" pitchFamily="34" charset="0"/>
              </a:rPr>
              <a:t>၊ </a:t>
            </a:r>
            <a:r>
              <a:rPr lang="en-US" sz="2400" dirty="0" err="1">
                <a:latin typeface="Pyidaungsu" panose="020B0502040204020203" pitchFamily="34" charset="0"/>
                <a:cs typeface="Pyidaungsu" panose="020B0502040204020203" pitchFamily="34" charset="0"/>
              </a:rPr>
              <a:t>ဧကဂ္ဂတာ</a:t>
            </a:r>
            <a:endParaRPr lang="en-US" sz="2400" dirty="0">
              <a:latin typeface="Pyidaungsu" panose="020B0502040204020203" pitchFamily="34" charset="0"/>
              <a:cs typeface="Pyidaungsu" panose="020B0502040204020203" pitchFamily="34" charset="0"/>
            </a:endParaRPr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1127D373-EE7E-0438-2F0D-84D65E5350D1}"/>
              </a:ext>
            </a:extLst>
          </p:cNvPr>
          <p:cNvSpPr/>
          <p:nvPr/>
        </p:nvSpPr>
        <p:spPr>
          <a:xfrm>
            <a:off x="2238103" y="1615440"/>
            <a:ext cx="2238103" cy="653143"/>
          </a:xfrm>
          <a:prstGeom prst="roundRect">
            <a:avLst/>
          </a:prstGeom>
          <a:solidFill>
            <a:srgbClr val="0070C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err="1">
                <a:latin typeface="Pyidaungsu" panose="020B0502040204020203" pitchFamily="34" charset="0"/>
                <a:cs typeface="Pyidaungsu" panose="020B0502040204020203" pitchFamily="34" charset="0"/>
              </a:rPr>
              <a:t>ဈာန်အင</a:t>
            </a:r>
            <a:r>
              <a:rPr lang="en-US" sz="2400" dirty="0">
                <a:latin typeface="Pyidaungsu" panose="020B0502040204020203" pitchFamily="34" charset="0"/>
                <a:cs typeface="Pyidaungsu" panose="020B0502040204020203" pitchFamily="34" charset="0"/>
              </a:rPr>
              <a:t>်္ဂါ</a:t>
            </a:r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B7710EDA-28A8-A4C0-F168-02F5D9253CB8}"/>
              </a:ext>
            </a:extLst>
          </p:cNvPr>
          <p:cNvSpPr/>
          <p:nvPr/>
        </p:nvSpPr>
        <p:spPr>
          <a:xfrm>
            <a:off x="6296165" y="1651409"/>
            <a:ext cx="2238103" cy="653143"/>
          </a:xfrm>
          <a:prstGeom prst="roundRect">
            <a:avLst/>
          </a:prstGeom>
          <a:solidFill>
            <a:srgbClr val="0070C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err="1">
                <a:latin typeface="Pyidaungsu" panose="020B0502040204020203" pitchFamily="34" charset="0"/>
                <a:cs typeface="Pyidaungsu" panose="020B0502040204020203" pitchFamily="34" charset="0"/>
              </a:rPr>
              <a:t>ဈာန်စိတ</a:t>
            </a:r>
            <a:r>
              <a:rPr lang="en-US" sz="2400" dirty="0">
                <a:latin typeface="Pyidaungsu" panose="020B0502040204020203" pitchFamily="34" charset="0"/>
                <a:cs typeface="Pyidaungsu" panose="020B0502040204020203" pitchFamily="34" charset="0"/>
              </a:rPr>
              <a:t>်</a:t>
            </a: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B97233F7-CC39-F0C1-92F2-611ED1B673D3}"/>
              </a:ext>
            </a:extLst>
          </p:cNvPr>
          <p:cNvSpPr/>
          <p:nvPr/>
        </p:nvSpPr>
        <p:spPr>
          <a:xfrm>
            <a:off x="6296165" y="2419937"/>
            <a:ext cx="2238103" cy="583475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err="1">
                <a:latin typeface="Pyidaungsu" panose="020B0502040204020203" pitchFamily="34" charset="0"/>
                <a:cs typeface="Pyidaungsu" panose="020B0502040204020203" pitchFamily="34" charset="0"/>
              </a:rPr>
              <a:t>ပဌမဈာန</a:t>
            </a:r>
            <a:r>
              <a:rPr lang="en-US" sz="2400" dirty="0">
                <a:latin typeface="Pyidaungsu" panose="020B0502040204020203" pitchFamily="34" charset="0"/>
                <a:cs typeface="Pyidaungsu" panose="020B0502040204020203" pitchFamily="34" charset="0"/>
              </a:rPr>
              <a:t>်</a:t>
            </a:r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147B1210-3E6C-82C9-ABEA-A5F18DF2AA52}"/>
              </a:ext>
            </a:extLst>
          </p:cNvPr>
          <p:cNvSpPr/>
          <p:nvPr/>
        </p:nvSpPr>
        <p:spPr>
          <a:xfrm>
            <a:off x="1949277" y="3038271"/>
            <a:ext cx="4026743" cy="583475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err="1">
                <a:latin typeface="Pyidaungsu" panose="020B0502040204020203" pitchFamily="34" charset="0"/>
                <a:cs typeface="Pyidaungsu" panose="020B0502040204020203" pitchFamily="34" charset="0"/>
              </a:rPr>
              <a:t>ဝိစာရ</a:t>
            </a:r>
            <a:r>
              <a:rPr lang="en-US" sz="2400" dirty="0">
                <a:latin typeface="Pyidaungsu" panose="020B0502040204020203" pitchFamily="34" charset="0"/>
                <a:cs typeface="Pyidaungsu" panose="020B0502040204020203" pitchFamily="34" charset="0"/>
              </a:rPr>
              <a:t>၊ </a:t>
            </a:r>
            <a:r>
              <a:rPr lang="en-US" sz="2400" dirty="0" err="1">
                <a:latin typeface="Pyidaungsu" panose="020B0502040204020203" pitchFamily="34" charset="0"/>
                <a:cs typeface="Pyidaungsu" panose="020B0502040204020203" pitchFamily="34" charset="0"/>
              </a:rPr>
              <a:t>ပီတိ</a:t>
            </a:r>
            <a:r>
              <a:rPr lang="en-US" sz="2400" dirty="0">
                <a:latin typeface="Pyidaungsu" panose="020B0502040204020203" pitchFamily="34" charset="0"/>
                <a:cs typeface="Pyidaungsu" panose="020B0502040204020203" pitchFamily="34" charset="0"/>
              </a:rPr>
              <a:t>၊ </a:t>
            </a:r>
            <a:r>
              <a:rPr lang="en-US" sz="2400" dirty="0" err="1">
                <a:latin typeface="Pyidaungsu" panose="020B0502040204020203" pitchFamily="34" charset="0"/>
                <a:cs typeface="Pyidaungsu" panose="020B0502040204020203" pitchFamily="34" charset="0"/>
              </a:rPr>
              <a:t>သုခ</a:t>
            </a:r>
            <a:r>
              <a:rPr lang="en-US" sz="2400" dirty="0">
                <a:latin typeface="Pyidaungsu" panose="020B0502040204020203" pitchFamily="34" charset="0"/>
                <a:cs typeface="Pyidaungsu" panose="020B0502040204020203" pitchFamily="34" charset="0"/>
              </a:rPr>
              <a:t>၊ </a:t>
            </a:r>
            <a:r>
              <a:rPr lang="en-US" sz="2400" dirty="0" err="1">
                <a:latin typeface="Pyidaungsu" panose="020B0502040204020203" pitchFamily="34" charset="0"/>
                <a:cs typeface="Pyidaungsu" panose="020B0502040204020203" pitchFamily="34" charset="0"/>
              </a:rPr>
              <a:t>ဧကဂ္ဂတာ</a:t>
            </a:r>
            <a:endParaRPr lang="en-US" sz="2400" dirty="0">
              <a:latin typeface="Pyidaungsu" panose="020B0502040204020203" pitchFamily="34" charset="0"/>
              <a:cs typeface="Pyidaungsu" panose="020B0502040204020203" pitchFamily="34" charset="0"/>
            </a:endParaRP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5832D0B4-78DB-5722-3CA5-DCE27BE18A49}"/>
              </a:ext>
            </a:extLst>
          </p:cNvPr>
          <p:cNvSpPr/>
          <p:nvPr/>
        </p:nvSpPr>
        <p:spPr>
          <a:xfrm>
            <a:off x="2776592" y="3660936"/>
            <a:ext cx="3199428" cy="583475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err="1">
                <a:latin typeface="Pyidaungsu" panose="020B0502040204020203" pitchFamily="34" charset="0"/>
                <a:cs typeface="Pyidaungsu" panose="020B0502040204020203" pitchFamily="34" charset="0"/>
              </a:rPr>
              <a:t>ပီတိ</a:t>
            </a:r>
            <a:r>
              <a:rPr lang="en-US" sz="2400" dirty="0">
                <a:latin typeface="Pyidaungsu" panose="020B0502040204020203" pitchFamily="34" charset="0"/>
                <a:cs typeface="Pyidaungsu" panose="020B0502040204020203" pitchFamily="34" charset="0"/>
              </a:rPr>
              <a:t>၊ </a:t>
            </a:r>
            <a:r>
              <a:rPr lang="en-US" sz="2400" dirty="0" err="1">
                <a:latin typeface="Pyidaungsu" panose="020B0502040204020203" pitchFamily="34" charset="0"/>
                <a:cs typeface="Pyidaungsu" panose="020B0502040204020203" pitchFamily="34" charset="0"/>
              </a:rPr>
              <a:t>သုခ</a:t>
            </a:r>
            <a:r>
              <a:rPr lang="en-US" sz="2400" dirty="0">
                <a:latin typeface="Pyidaungsu" panose="020B0502040204020203" pitchFamily="34" charset="0"/>
                <a:cs typeface="Pyidaungsu" panose="020B0502040204020203" pitchFamily="34" charset="0"/>
              </a:rPr>
              <a:t>၊ </a:t>
            </a:r>
            <a:r>
              <a:rPr lang="en-US" sz="2400" dirty="0" err="1">
                <a:latin typeface="Pyidaungsu" panose="020B0502040204020203" pitchFamily="34" charset="0"/>
                <a:cs typeface="Pyidaungsu" panose="020B0502040204020203" pitchFamily="34" charset="0"/>
              </a:rPr>
              <a:t>ဧကဂ္ဂတာ</a:t>
            </a:r>
            <a:endParaRPr lang="en-US" sz="2400" dirty="0">
              <a:latin typeface="Pyidaungsu" panose="020B0502040204020203" pitchFamily="34" charset="0"/>
              <a:cs typeface="Pyidaungsu" panose="020B0502040204020203" pitchFamily="34" charset="0"/>
            </a:endParaRPr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047E4909-44C4-7136-6379-630B404CBB8E}"/>
              </a:ext>
            </a:extLst>
          </p:cNvPr>
          <p:cNvSpPr/>
          <p:nvPr/>
        </p:nvSpPr>
        <p:spPr>
          <a:xfrm>
            <a:off x="3499403" y="4293328"/>
            <a:ext cx="2476617" cy="583475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err="1">
                <a:latin typeface="Pyidaungsu" panose="020B0502040204020203" pitchFamily="34" charset="0"/>
                <a:cs typeface="Pyidaungsu" panose="020B0502040204020203" pitchFamily="34" charset="0"/>
              </a:rPr>
              <a:t>သုခ</a:t>
            </a:r>
            <a:r>
              <a:rPr lang="en-US" sz="2400" dirty="0">
                <a:latin typeface="Pyidaungsu" panose="020B0502040204020203" pitchFamily="34" charset="0"/>
                <a:cs typeface="Pyidaungsu" panose="020B0502040204020203" pitchFamily="34" charset="0"/>
              </a:rPr>
              <a:t>၊ </a:t>
            </a:r>
            <a:r>
              <a:rPr lang="en-US" sz="2400" dirty="0" err="1">
                <a:latin typeface="Pyidaungsu" panose="020B0502040204020203" pitchFamily="34" charset="0"/>
                <a:cs typeface="Pyidaungsu" panose="020B0502040204020203" pitchFamily="34" charset="0"/>
              </a:rPr>
              <a:t>ဧကဂ္ဂတာ</a:t>
            </a:r>
            <a:endParaRPr lang="en-US" sz="2400" dirty="0">
              <a:latin typeface="Pyidaungsu" panose="020B0502040204020203" pitchFamily="34" charset="0"/>
              <a:cs typeface="Pyidaungsu" panose="020B0502040204020203" pitchFamily="34" charset="0"/>
            </a:endParaRP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CFA2EC9E-6931-71FE-41CF-AC5F4C83A64C}"/>
              </a:ext>
            </a:extLst>
          </p:cNvPr>
          <p:cNvSpPr/>
          <p:nvPr/>
        </p:nvSpPr>
        <p:spPr>
          <a:xfrm>
            <a:off x="3246854" y="4925720"/>
            <a:ext cx="2729166" cy="583475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err="1">
                <a:latin typeface="Pyidaungsu" panose="020B0502040204020203" pitchFamily="34" charset="0"/>
                <a:cs typeface="Pyidaungsu" panose="020B0502040204020203" pitchFamily="34" charset="0"/>
              </a:rPr>
              <a:t>ဥပေက္ခာ</a:t>
            </a:r>
            <a:r>
              <a:rPr lang="en-US" sz="2400" dirty="0">
                <a:latin typeface="Pyidaungsu" panose="020B0502040204020203" pitchFamily="34" charset="0"/>
                <a:cs typeface="Pyidaungsu" panose="020B0502040204020203" pitchFamily="34" charset="0"/>
              </a:rPr>
              <a:t>၊ </a:t>
            </a:r>
            <a:r>
              <a:rPr lang="en-US" sz="2400" dirty="0" err="1">
                <a:latin typeface="Pyidaungsu" panose="020B0502040204020203" pitchFamily="34" charset="0"/>
                <a:cs typeface="Pyidaungsu" panose="020B0502040204020203" pitchFamily="34" charset="0"/>
              </a:rPr>
              <a:t>ဧကဂ္ဂတာ</a:t>
            </a:r>
            <a:endParaRPr lang="en-US" sz="2400" dirty="0">
              <a:latin typeface="Pyidaungsu" panose="020B0502040204020203" pitchFamily="34" charset="0"/>
              <a:cs typeface="Pyidaungsu" panose="020B0502040204020203" pitchFamily="34" charset="0"/>
            </a:endParaRPr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F07556DC-843F-83B7-AB4E-E8051714900A}"/>
              </a:ext>
            </a:extLst>
          </p:cNvPr>
          <p:cNvSpPr/>
          <p:nvPr/>
        </p:nvSpPr>
        <p:spPr>
          <a:xfrm>
            <a:off x="6296165" y="3040580"/>
            <a:ext cx="2238103" cy="583475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err="1">
                <a:latin typeface="Pyidaungsu" panose="020B0502040204020203" pitchFamily="34" charset="0"/>
                <a:cs typeface="Pyidaungsu" panose="020B0502040204020203" pitchFamily="34" charset="0"/>
              </a:rPr>
              <a:t>ဒုတိယဈာန</a:t>
            </a:r>
            <a:r>
              <a:rPr lang="en-US" sz="2400" dirty="0">
                <a:latin typeface="Pyidaungsu" panose="020B0502040204020203" pitchFamily="34" charset="0"/>
                <a:cs typeface="Pyidaungsu" panose="020B0502040204020203" pitchFamily="34" charset="0"/>
              </a:rPr>
              <a:t>်</a:t>
            </a:r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532DF590-A064-EE1B-6A02-CE53AF33B442}"/>
              </a:ext>
            </a:extLst>
          </p:cNvPr>
          <p:cNvSpPr/>
          <p:nvPr/>
        </p:nvSpPr>
        <p:spPr>
          <a:xfrm>
            <a:off x="6296165" y="3648964"/>
            <a:ext cx="2238103" cy="583475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err="1">
                <a:latin typeface="Pyidaungsu" panose="020B0502040204020203" pitchFamily="34" charset="0"/>
                <a:cs typeface="Pyidaungsu" panose="020B0502040204020203" pitchFamily="34" charset="0"/>
              </a:rPr>
              <a:t>တတိယဈာန</a:t>
            </a:r>
            <a:r>
              <a:rPr lang="en-US" sz="2400" dirty="0">
                <a:latin typeface="Pyidaungsu" panose="020B0502040204020203" pitchFamily="34" charset="0"/>
                <a:cs typeface="Pyidaungsu" panose="020B0502040204020203" pitchFamily="34" charset="0"/>
              </a:rPr>
              <a:t>်</a:t>
            </a:r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74CB9845-81C2-AF3C-4FE2-6D8696CEA786}"/>
              </a:ext>
            </a:extLst>
          </p:cNvPr>
          <p:cNvSpPr/>
          <p:nvPr/>
        </p:nvSpPr>
        <p:spPr>
          <a:xfrm>
            <a:off x="6323525" y="4275949"/>
            <a:ext cx="2238103" cy="583475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err="1">
                <a:latin typeface="Pyidaungsu" panose="020B0502040204020203" pitchFamily="34" charset="0"/>
                <a:cs typeface="Pyidaungsu" panose="020B0502040204020203" pitchFamily="34" charset="0"/>
              </a:rPr>
              <a:t>စတုတ္ထဈာန</a:t>
            </a:r>
            <a:r>
              <a:rPr lang="en-US" sz="2400" dirty="0">
                <a:latin typeface="Pyidaungsu" panose="020B0502040204020203" pitchFamily="34" charset="0"/>
                <a:cs typeface="Pyidaungsu" panose="020B0502040204020203" pitchFamily="34" charset="0"/>
              </a:rPr>
              <a:t>်</a:t>
            </a:r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962C9DE8-A931-47CB-5AF9-E95A19060498}"/>
              </a:ext>
            </a:extLst>
          </p:cNvPr>
          <p:cNvSpPr/>
          <p:nvPr/>
        </p:nvSpPr>
        <p:spPr>
          <a:xfrm>
            <a:off x="6323525" y="4896592"/>
            <a:ext cx="2238103" cy="583475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err="1">
                <a:latin typeface="Pyidaungsu" panose="020B0502040204020203" pitchFamily="34" charset="0"/>
                <a:cs typeface="Pyidaungsu" panose="020B0502040204020203" pitchFamily="34" charset="0"/>
              </a:rPr>
              <a:t>ပဉ္စမဈာန</a:t>
            </a:r>
            <a:r>
              <a:rPr lang="en-US" sz="2400" dirty="0">
                <a:latin typeface="Pyidaungsu" panose="020B0502040204020203" pitchFamily="34" charset="0"/>
                <a:cs typeface="Pyidaungsu" panose="020B0502040204020203" pitchFamily="34" charset="0"/>
              </a:rPr>
              <a:t>်</a:t>
            </a:r>
          </a:p>
        </p:txBody>
      </p:sp>
      <p:sp>
        <p:nvSpPr>
          <p:cNvPr id="16" name="Rectangle: Rounded Corners 15">
            <a:extLst>
              <a:ext uri="{FF2B5EF4-FFF2-40B4-BE49-F238E27FC236}">
                <a16:creationId xmlns:a16="http://schemas.microsoft.com/office/drawing/2014/main" id="{F8504A8B-2422-7C98-89ED-2EEC66A12C46}"/>
              </a:ext>
            </a:extLst>
          </p:cNvPr>
          <p:cNvSpPr/>
          <p:nvPr/>
        </p:nvSpPr>
        <p:spPr>
          <a:xfrm>
            <a:off x="8672945" y="2512130"/>
            <a:ext cx="655782" cy="2881085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vert="vert270" rtlCol="0" anchor="ctr"/>
          <a:lstStyle/>
          <a:p>
            <a:pPr algn="ctr"/>
            <a:r>
              <a:rPr lang="en-US" sz="2400" dirty="0" err="1">
                <a:latin typeface="Pyidaungsu" panose="020B0502040204020203" pitchFamily="34" charset="0"/>
                <a:cs typeface="Pyidaungsu" panose="020B0502040204020203" pitchFamily="34" charset="0"/>
              </a:rPr>
              <a:t>ကုသိုလ</a:t>
            </a:r>
            <a:r>
              <a:rPr lang="en-US" sz="2400" dirty="0">
                <a:latin typeface="Pyidaungsu" panose="020B0502040204020203" pitchFamily="34" charset="0"/>
                <a:cs typeface="Pyidaungsu" panose="020B0502040204020203" pitchFamily="34" charset="0"/>
              </a:rPr>
              <a:t>်</a:t>
            </a:r>
          </a:p>
        </p:txBody>
      </p:sp>
      <p:sp>
        <p:nvSpPr>
          <p:cNvPr id="17" name="Rectangle: Rounded Corners 16">
            <a:extLst>
              <a:ext uri="{FF2B5EF4-FFF2-40B4-BE49-F238E27FC236}">
                <a16:creationId xmlns:a16="http://schemas.microsoft.com/office/drawing/2014/main" id="{7E921C16-0ED4-0373-57FA-312CAFFE8CC2}"/>
              </a:ext>
            </a:extLst>
          </p:cNvPr>
          <p:cNvSpPr/>
          <p:nvPr/>
        </p:nvSpPr>
        <p:spPr>
          <a:xfrm>
            <a:off x="9415408" y="2512130"/>
            <a:ext cx="655782" cy="2881085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vert="vert270" rtlCol="0" anchor="ctr"/>
          <a:lstStyle/>
          <a:p>
            <a:pPr algn="ctr"/>
            <a:r>
              <a:rPr lang="en-US" sz="2400" dirty="0" err="1">
                <a:latin typeface="Pyidaungsu" panose="020B0502040204020203" pitchFamily="34" charset="0"/>
                <a:cs typeface="Pyidaungsu" panose="020B0502040204020203" pitchFamily="34" charset="0"/>
              </a:rPr>
              <a:t>ဝိပါက</a:t>
            </a:r>
            <a:r>
              <a:rPr lang="en-US" sz="2400" dirty="0">
                <a:latin typeface="Pyidaungsu" panose="020B0502040204020203" pitchFamily="34" charset="0"/>
                <a:cs typeface="Pyidaungsu" panose="020B0502040204020203" pitchFamily="34" charset="0"/>
              </a:rPr>
              <a:t>်</a:t>
            </a:r>
          </a:p>
        </p:txBody>
      </p:sp>
      <p:sp>
        <p:nvSpPr>
          <p:cNvPr id="18" name="Rectangle: Rounded Corners 17">
            <a:extLst>
              <a:ext uri="{FF2B5EF4-FFF2-40B4-BE49-F238E27FC236}">
                <a16:creationId xmlns:a16="http://schemas.microsoft.com/office/drawing/2014/main" id="{934F9727-37E8-F084-6823-3E8BB1465912}"/>
              </a:ext>
            </a:extLst>
          </p:cNvPr>
          <p:cNvSpPr/>
          <p:nvPr/>
        </p:nvSpPr>
        <p:spPr>
          <a:xfrm>
            <a:off x="10157871" y="2512130"/>
            <a:ext cx="655782" cy="2881085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vert="vert270" rtlCol="0" anchor="ctr"/>
          <a:lstStyle/>
          <a:p>
            <a:pPr algn="ctr"/>
            <a:r>
              <a:rPr lang="en-US" sz="2400" dirty="0" err="1">
                <a:latin typeface="Pyidaungsu" panose="020B0502040204020203" pitchFamily="34" charset="0"/>
                <a:cs typeface="Pyidaungsu" panose="020B0502040204020203" pitchFamily="34" charset="0"/>
              </a:rPr>
              <a:t>ကြိယာ</a:t>
            </a:r>
            <a:endParaRPr lang="en-US" sz="2400" dirty="0">
              <a:latin typeface="Pyidaungsu" panose="020B0502040204020203" pitchFamily="34" charset="0"/>
              <a:cs typeface="Pyidaungsu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364689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2233AE1C-BE65-D748-9324-5E1AC7AA15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775855"/>
          </a:xfrm>
        </p:spPr>
        <p:txBody>
          <a:bodyPr/>
          <a:lstStyle/>
          <a:p>
            <a:r>
              <a:rPr lang="en-US" dirty="0" err="1">
                <a:latin typeface="Pyidaungsu" panose="020B0502040204020203" pitchFamily="34" charset="0"/>
                <a:cs typeface="Pyidaungsu" panose="020B0502040204020203" pitchFamily="34" charset="0"/>
              </a:rPr>
              <a:t>ဈာန</a:t>
            </a:r>
            <a:r>
              <a:rPr lang="en-US" dirty="0">
                <a:latin typeface="Pyidaungsu" panose="020B0502040204020203" pitchFamily="34" charset="0"/>
                <a:cs typeface="Pyidaungsu" panose="020B0502040204020203" pitchFamily="34" charset="0"/>
              </a:rPr>
              <a:t>်</a:t>
            </a:r>
          </a:p>
        </p:txBody>
      </p:sp>
      <p:pic>
        <p:nvPicPr>
          <p:cNvPr id="8" name="Content Placeholder 7">
            <a:extLst>
              <a:ext uri="{FF2B5EF4-FFF2-40B4-BE49-F238E27FC236}">
                <a16:creationId xmlns:a16="http://schemas.microsoft.com/office/drawing/2014/main" id="{844C8DC4-4F8E-6A3E-9155-9577525D8D95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683" t="6968" r="33244" b="14836"/>
          <a:stretch/>
        </p:blipFill>
        <p:spPr>
          <a:xfrm>
            <a:off x="701963" y="2038927"/>
            <a:ext cx="2964873" cy="2780146"/>
          </a:xfrm>
        </p:spPr>
      </p:pic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2A5E78E-39F1-7E1B-CA0B-E74DFA024C1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759200" y="1459345"/>
            <a:ext cx="7508357" cy="4331855"/>
          </a:xfrm>
        </p:spPr>
        <p:txBody>
          <a:bodyPr>
            <a:normAutofit lnSpcReduction="10000"/>
          </a:bodyPr>
          <a:lstStyle/>
          <a:p>
            <a:pPr algn="just">
              <a:lnSpc>
                <a:spcPct val="150000"/>
              </a:lnSpc>
            </a:pPr>
            <a:r>
              <a:rPr lang="en-US" sz="2400" dirty="0" err="1">
                <a:latin typeface="Pyidaungsu" panose="020B0502040204020203" pitchFamily="34" charset="0"/>
                <a:cs typeface="Pyidaungsu" panose="020B0502040204020203" pitchFamily="34" charset="0"/>
              </a:rPr>
              <a:t>အာရုံကို</a:t>
            </a:r>
            <a:r>
              <a:rPr lang="en-US" sz="2400" dirty="0">
                <a:latin typeface="Pyidaungsu" panose="020B0502040204020203" pitchFamily="34" charset="0"/>
                <a:cs typeface="Pyidaungsu" panose="020B0502040204020203" pitchFamily="34" charset="0"/>
              </a:rPr>
              <a:t> </a:t>
            </a:r>
            <a:r>
              <a:rPr lang="en-US" sz="2400" dirty="0" err="1">
                <a:latin typeface="Pyidaungsu" panose="020B0502040204020203" pitchFamily="34" charset="0"/>
                <a:cs typeface="Pyidaungsu" panose="020B0502040204020203" pitchFamily="34" charset="0"/>
              </a:rPr>
              <a:t>စူးစိုက်ရှုတတ</a:t>
            </a:r>
            <a:r>
              <a:rPr lang="en-US" sz="2400" dirty="0">
                <a:latin typeface="Pyidaungsu" panose="020B0502040204020203" pitchFamily="34" charset="0"/>
                <a:cs typeface="Pyidaungsu" panose="020B0502040204020203" pitchFamily="34" charset="0"/>
              </a:rPr>
              <a:t>်, </a:t>
            </a:r>
            <a:r>
              <a:rPr lang="en-US" sz="2400" dirty="0" err="1">
                <a:latin typeface="Pyidaungsu" panose="020B0502040204020203" pitchFamily="34" charset="0"/>
                <a:cs typeface="Pyidaungsu" panose="020B0502040204020203" pitchFamily="34" charset="0"/>
              </a:rPr>
              <a:t>နီဝရဏတို့ကို</a:t>
            </a:r>
            <a:r>
              <a:rPr lang="en-US" sz="2400" dirty="0">
                <a:latin typeface="Pyidaungsu" panose="020B0502040204020203" pitchFamily="34" charset="0"/>
                <a:cs typeface="Pyidaungsu" panose="020B0502040204020203" pitchFamily="34" charset="0"/>
              </a:rPr>
              <a:t> </a:t>
            </a:r>
            <a:r>
              <a:rPr lang="en-US" sz="2400" dirty="0" err="1">
                <a:latin typeface="Pyidaungsu" panose="020B0502040204020203" pitchFamily="34" charset="0"/>
                <a:cs typeface="Pyidaungsu" panose="020B0502040204020203" pitchFamily="34" charset="0"/>
              </a:rPr>
              <a:t>ရှို့မ</a:t>
            </a:r>
            <a:r>
              <a:rPr lang="en-US" sz="2400" dirty="0">
                <a:latin typeface="Pyidaungsu" panose="020B0502040204020203" pitchFamily="34" charset="0"/>
                <a:cs typeface="Pyidaungsu" panose="020B0502040204020203" pitchFamily="34" charset="0"/>
              </a:rPr>
              <a:t>ြှ</a:t>
            </a:r>
            <a:r>
              <a:rPr lang="en-US" sz="2400" dirty="0" err="1">
                <a:latin typeface="Pyidaungsu" panose="020B0502040204020203" pitchFamily="34" charset="0"/>
                <a:cs typeface="Pyidaungsu" panose="020B0502040204020203" pitchFamily="34" charset="0"/>
              </a:rPr>
              <a:t>ိုက်တတ</a:t>
            </a:r>
            <a:r>
              <a:rPr lang="en-US" sz="2400" dirty="0">
                <a:latin typeface="Pyidaungsu" panose="020B0502040204020203" pitchFamily="34" charset="0"/>
                <a:cs typeface="Pyidaungsu" panose="020B0502040204020203" pitchFamily="34" charset="0"/>
              </a:rPr>
              <a:t>် </a:t>
            </a:r>
            <a:r>
              <a:rPr lang="en-US" sz="2400" dirty="0" err="1">
                <a:latin typeface="Pyidaungsu" panose="020B0502040204020203" pitchFamily="34" charset="0"/>
                <a:cs typeface="Pyidaungsu" panose="020B0502040204020203" pitchFamily="34" charset="0"/>
              </a:rPr>
              <a:t>သောကြောင</a:t>
            </a:r>
            <a:r>
              <a:rPr lang="en-US" sz="2400" dirty="0">
                <a:latin typeface="Pyidaungsu" panose="020B0502040204020203" pitchFamily="34" charset="0"/>
                <a:cs typeface="Pyidaungsu" panose="020B0502040204020203" pitchFamily="34" charset="0"/>
              </a:rPr>
              <a:t>့် </a:t>
            </a:r>
            <a:r>
              <a:rPr lang="en-US" sz="2400" dirty="0" err="1">
                <a:latin typeface="Pyidaungsu" panose="020B0502040204020203" pitchFamily="34" charset="0"/>
                <a:cs typeface="Pyidaungsu" panose="020B0502040204020203" pitchFamily="34" charset="0"/>
              </a:rPr>
              <a:t>ဈာန်ဟု</a:t>
            </a:r>
            <a:r>
              <a:rPr lang="en-US" sz="2400" dirty="0">
                <a:latin typeface="Pyidaungsu" panose="020B0502040204020203" pitchFamily="34" charset="0"/>
                <a:cs typeface="Pyidaungsu" panose="020B0502040204020203" pitchFamily="34" charset="0"/>
              </a:rPr>
              <a:t> </a:t>
            </a:r>
            <a:r>
              <a:rPr lang="en-US" sz="2400" dirty="0" err="1">
                <a:latin typeface="Pyidaungsu" panose="020B0502040204020203" pitchFamily="34" charset="0"/>
                <a:cs typeface="Pyidaungsu" panose="020B0502040204020203" pitchFamily="34" charset="0"/>
              </a:rPr>
              <a:t>ခေ</a:t>
            </a:r>
            <a:r>
              <a:rPr lang="en-US" sz="2400" dirty="0">
                <a:latin typeface="Pyidaungsu" panose="020B0502040204020203" pitchFamily="34" charset="0"/>
                <a:cs typeface="Pyidaungsu" panose="020B0502040204020203" pitchFamily="34" charset="0"/>
              </a:rPr>
              <a:t>ါ်</a:t>
            </a:r>
            <a:r>
              <a:rPr lang="en-US" sz="2400" dirty="0" err="1">
                <a:latin typeface="Pyidaungsu" panose="020B0502040204020203" pitchFamily="34" charset="0"/>
                <a:cs typeface="Pyidaungsu" panose="020B0502040204020203" pitchFamily="34" charset="0"/>
              </a:rPr>
              <a:t>သည</a:t>
            </a:r>
            <a:r>
              <a:rPr lang="en-US" sz="2400" dirty="0">
                <a:latin typeface="Pyidaungsu" panose="020B0502040204020203" pitchFamily="34" charset="0"/>
                <a:cs typeface="Pyidaungsu" panose="020B0502040204020203" pitchFamily="34" charset="0"/>
              </a:rPr>
              <a:t>်။ 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en-US" sz="2400" dirty="0">
                <a:latin typeface="Pyidaungsu" panose="020B0502040204020203" pitchFamily="34" charset="0"/>
                <a:cs typeface="Pyidaungsu" panose="020B0502040204020203" pitchFamily="34" charset="0"/>
              </a:rPr>
              <a:t>၁) </a:t>
            </a:r>
            <a:r>
              <a:rPr lang="en-US" sz="2400" dirty="0" err="1">
                <a:latin typeface="Pyidaungsu" panose="020B0502040204020203" pitchFamily="34" charset="0"/>
                <a:cs typeface="Pyidaungsu" panose="020B0502040204020203" pitchFamily="34" charset="0"/>
              </a:rPr>
              <a:t>ဝိတက</a:t>
            </a:r>
            <a:r>
              <a:rPr lang="en-US" sz="2400" dirty="0">
                <a:latin typeface="Pyidaungsu" panose="020B0502040204020203" pitchFamily="34" charset="0"/>
                <a:cs typeface="Pyidaungsu" panose="020B0502040204020203" pitchFamily="34" charset="0"/>
              </a:rPr>
              <a:t>် - </a:t>
            </a:r>
            <a:r>
              <a:rPr lang="en-US" sz="2400" dirty="0" err="1">
                <a:latin typeface="Pyidaungsu" panose="020B0502040204020203" pitchFamily="34" charset="0"/>
                <a:cs typeface="Pyidaungsu" panose="020B0502040204020203" pitchFamily="34" charset="0"/>
              </a:rPr>
              <a:t>ထိနမိဒ္ဓ</a:t>
            </a:r>
            <a:r>
              <a:rPr lang="en-US" sz="2400" dirty="0">
                <a:latin typeface="Pyidaungsu" panose="020B0502040204020203" pitchFamily="34" charset="0"/>
                <a:cs typeface="Pyidaungsu" panose="020B0502040204020203" pitchFamily="34" charset="0"/>
              </a:rPr>
              <a:t> (</a:t>
            </a:r>
            <a:r>
              <a:rPr lang="en-US" sz="2400" dirty="0" err="1">
                <a:latin typeface="Pyidaungsu" panose="020B0502040204020203" pitchFamily="34" charset="0"/>
                <a:cs typeface="Pyidaungsu" panose="020B0502040204020203" pitchFamily="34" charset="0"/>
              </a:rPr>
              <a:t>ထိုင်းမှိုင်းခြင်း</a:t>
            </a:r>
            <a:r>
              <a:rPr lang="en-US" sz="2400" dirty="0">
                <a:latin typeface="Pyidaungsu" panose="020B0502040204020203" pitchFamily="34" charset="0"/>
                <a:cs typeface="Pyidaungsu" panose="020B0502040204020203" pitchFamily="34" charset="0"/>
              </a:rPr>
              <a:t>) </a:t>
            </a:r>
            <a:r>
              <a:rPr lang="en-US" sz="2400" dirty="0" err="1">
                <a:latin typeface="Pyidaungsu" panose="020B0502040204020203" pitchFamily="34" charset="0"/>
                <a:cs typeface="Pyidaungsu" panose="020B0502040204020203" pitchFamily="34" charset="0"/>
              </a:rPr>
              <a:t>ရှို့မ</a:t>
            </a:r>
            <a:r>
              <a:rPr lang="en-US" sz="2400" dirty="0">
                <a:latin typeface="Pyidaungsu" panose="020B0502040204020203" pitchFamily="34" charset="0"/>
                <a:cs typeface="Pyidaungsu" panose="020B0502040204020203" pitchFamily="34" charset="0"/>
              </a:rPr>
              <a:t>ြှ</a:t>
            </a:r>
            <a:r>
              <a:rPr lang="en-US" sz="2400" dirty="0" err="1">
                <a:latin typeface="Pyidaungsu" panose="020B0502040204020203" pitchFamily="34" charset="0"/>
                <a:cs typeface="Pyidaungsu" panose="020B0502040204020203" pitchFamily="34" charset="0"/>
              </a:rPr>
              <a:t>ိုက်သည</a:t>
            </a:r>
            <a:r>
              <a:rPr lang="en-US" sz="2400" dirty="0">
                <a:latin typeface="Pyidaungsu" panose="020B0502040204020203" pitchFamily="34" charset="0"/>
                <a:cs typeface="Pyidaungsu" panose="020B0502040204020203" pitchFamily="34" charset="0"/>
              </a:rPr>
              <a:t>်။ 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en-US" sz="2400" dirty="0">
                <a:latin typeface="Pyidaungsu" panose="020B0502040204020203" pitchFamily="34" charset="0"/>
                <a:cs typeface="Pyidaungsu" panose="020B0502040204020203" pitchFamily="34" charset="0"/>
              </a:rPr>
              <a:t>၂) </a:t>
            </a:r>
            <a:r>
              <a:rPr lang="en-US" sz="2400" dirty="0" err="1">
                <a:latin typeface="Pyidaungsu" panose="020B0502040204020203" pitchFamily="34" charset="0"/>
                <a:cs typeface="Pyidaungsu" panose="020B0502040204020203" pitchFamily="34" charset="0"/>
              </a:rPr>
              <a:t>ဝိစာရ</a:t>
            </a:r>
            <a:r>
              <a:rPr lang="en-US" sz="2400" dirty="0">
                <a:latin typeface="Pyidaungsu" panose="020B0502040204020203" pitchFamily="34" charset="0"/>
                <a:cs typeface="Pyidaungsu" panose="020B0502040204020203" pitchFamily="34" charset="0"/>
              </a:rPr>
              <a:t> - </a:t>
            </a:r>
            <a:r>
              <a:rPr lang="en-US" sz="2400" dirty="0" err="1">
                <a:latin typeface="Pyidaungsu" panose="020B0502040204020203" pitchFamily="34" charset="0"/>
                <a:cs typeface="Pyidaungsu" panose="020B0502040204020203" pitchFamily="34" charset="0"/>
              </a:rPr>
              <a:t>ဝိစိကိစ္ဆာ</a:t>
            </a:r>
            <a:r>
              <a:rPr lang="en-US" sz="2400" dirty="0">
                <a:latin typeface="Pyidaungsu" panose="020B0502040204020203" pitchFamily="34" charset="0"/>
                <a:cs typeface="Pyidaungsu" panose="020B0502040204020203" pitchFamily="34" charset="0"/>
              </a:rPr>
              <a:t> (</a:t>
            </a:r>
            <a:r>
              <a:rPr lang="en-US" sz="2400" dirty="0" err="1">
                <a:latin typeface="Pyidaungsu" panose="020B0502040204020203" pitchFamily="34" charset="0"/>
                <a:cs typeface="Pyidaungsu" panose="020B0502040204020203" pitchFamily="34" charset="0"/>
              </a:rPr>
              <a:t>မဆုံးဖြတ်နိုင</a:t>
            </a:r>
            <a:r>
              <a:rPr lang="en-US" sz="2400" dirty="0">
                <a:latin typeface="Pyidaungsu" panose="020B0502040204020203" pitchFamily="34" charset="0"/>
                <a:cs typeface="Pyidaungsu" panose="020B0502040204020203" pitchFamily="34" charset="0"/>
              </a:rPr>
              <a:t>်၊ </a:t>
            </a:r>
            <a:r>
              <a:rPr lang="en-US" sz="2400" dirty="0" err="1">
                <a:latin typeface="Pyidaungsu" panose="020B0502040204020203" pitchFamily="34" charset="0"/>
                <a:cs typeface="Pyidaungsu" panose="020B0502040204020203" pitchFamily="34" charset="0"/>
              </a:rPr>
              <a:t>သံသယ</a:t>
            </a:r>
            <a:r>
              <a:rPr lang="en-US" sz="2400" dirty="0">
                <a:latin typeface="Pyidaungsu" panose="020B0502040204020203" pitchFamily="34" charset="0"/>
                <a:cs typeface="Pyidaungsu" panose="020B0502040204020203" pitchFamily="34" charset="0"/>
              </a:rPr>
              <a:t>) 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en-US" sz="2400" dirty="0">
                <a:latin typeface="Pyidaungsu" panose="020B0502040204020203" pitchFamily="34" charset="0"/>
                <a:cs typeface="Pyidaungsu" panose="020B0502040204020203" pitchFamily="34" charset="0"/>
              </a:rPr>
              <a:t>၃) </a:t>
            </a:r>
            <a:r>
              <a:rPr lang="en-US" sz="2400" dirty="0" err="1">
                <a:latin typeface="Pyidaungsu" panose="020B0502040204020203" pitchFamily="34" charset="0"/>
                <a:cs typeface="Pyidaungsu" panose="020B0502040204020203" pitchFamily="34" charset="0"/>
              </a:rPr>
              <a:t>ပီတိ</a:t>
            </a:r>
            <a:r>
              <a:rPr lang="en-US" sz="2400" dirty="0">
                <a:latin typeface="Pyidaungsu" panose="020B0502040204020203" pitchFamily="34" charset="0"/>
                <a:cs typeface="Pyidaungsu" panose="020B0502040204020203" pitchFamily="34" charset="0"/>
              </a:rPr>
              <a:t> - </a:t>
            </a:r>
            <a:r>
              <a:rPr lang="en-US" sz="2400" dirty="0" err="1">
                <a:latin typeface="Pyidaungsu" panose="020B0502040204020203" pitchFamily="34" charset="0"/>
                <a:cs typeface="Pyidaungsu" panose="020B0502040204020203" pitchFamily="34" charset="0"/>
              </a:rPr>
              <a:t>ဗျာပါဒ</a:t>
            </a:r>
            <a:r>
              <a:rPr lang="en-US" sz="2400" dirty="0">
                <a:latin typeface="Pyidaungsu" panose="020B0502040204020203" pitchFamily="34" charset="0"/>
                <a:cs typeface="Pyidaungsu" panose="020B0502040204020203" pitchFamily="34" charset="0"/>
              </a:rPr>
              <a:t> (</a:t>
            </a:r>
            <a:r>
              <a:rPr lang="en-US" sz="2400" dirty="0" err="1">
                <a:latin typeface="Pyidaungsu" panose="020B0502040204020203" pitchFamily="34" charset="0"/>
                <a:cs typeface="Pyidaungsu" panose="020B0502040204020203" pitchFamily="34" charset="0"/>
              </a:rPr>
              <a:t>ဖျက်ဆီး</a:t>
            </a:r>
            <a:r>
              <a:rPr lang="en-US" sz="2400" dirty="0">
                <a:latin typeface="Pyidaungsu" panose="020B0502040204020203" pitchFamily="34" charset="0"/>
                <a:cs typeface="Pyidaungsu" panose="020B0502040204020203" pitchFamily="34" charset="0"/>
              </a:rPr>
              <a:t>) 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en-US" sz="2400" dirty="0">
                <a:latin typeface="Pyidaungsu" panose="020B0502040204020203" pitchFamily="34" charset="0"/>
                <a:cs typeface="Pyidaungsu" panose="020B0502040204020203" pitchFamily="34" charset="0"/>
              </a:rPr>
              <a:t>၄) </a:t>
            </a:r>
            <a:r>
              <a:rPr lang="en-US" sz="2400" dirty="0" err="1">
                <a:latin typeface="Pyidaungsu" panose="020B0502040204020203" pitchFamily="34" charset="0"/>
                <a:cs typeface="Pyidaungsu" panose="020B0502040204020203" pitchFamily="34" charset="0"/>
              </a:rPr>
              <a:t>သုခ</a:t>
            </a:r>
            <a:r>
              <a:rPr lang="en-US" sz="2400" dirty="0">
                <a:latin typeface="Pyidaungsu" panose="020B0502040204020203" pitchFamily="34" charset="0"/>
                <a:cs typeface="Pyidaungsu" panose="020B0502040204020203" pitchFamily="34" charset="0"/>
              </a:rPr>
              <a:t>/ </a:t>
            </a:r>
            <a:r>
              <a:rPr lang="en-US" sz="2400" dirty="0" err="1">
                <a:latin typeface="Pyidaungsu" panose="020B0502040204020203" pitchFamily="34" charset="0"/>
                <a:cs typeface="Pyidaungsu" panose="020B0502040204020203" pitchFamily="34" charset="0"/>
              </a:rPr>
              <a:t>ဥပေက္ခာ</a:t>
            </a:r>
            <a:r>
              <a:rPr lang="en-US" sz="2400" dirty="0">
                <a:latin typeface="Pyidaungsu" panose="020B0502040204020203" pitchFamily="34" charset="0"/>
                <a:cs typeface="Pyidaungsu" panose="020B0502040204020203" pitchFamily="34" charset="0"/>
              </a:rPr>
              <a:t> - </a:t>
            </a:r>
            <a:r>
              <a:rPr lang="en-US" sz="2400" dirty="0" err="1">
                <a:latin typeface="Pyidaungsu" panose="020B0502040204020203" pitchFamily="34" charset="0"/>
                <a:cs typeface="Pyidaungsu" panose="020B0502040204020203" pitchFamily="34" charset="0"/>
              </a:rPr>
              <a:t>ဥဒ္ဓစ္စကုက္ကုစ္စ</a:t>
            </a:r>
            <a:r>
              <a:rPr lang="en-US" sz="2400" dirty="0">
                <a:latin typeface="Pyidaungsu" panose="020B0502040204020203" pitchFamily="34" charset="0"/>
                <a:cs typeface="Pyidaungsu" panose="020B0502040204020203" pitchFamily="34" charset="0"/>
              </a:rPr>
              <a:t> (</a:t>
            </a:r>
            <a:r>
              <a:rPr lang="en-US" sz="2400" dirty="0" err="1">
                <a:latin typeface="Pyidaungsu" panose="020B0502040204020203" pitchFamily="34" charset="0"/>
                <a:cs typeface="Pyidaungsu" panose="020B0502040204020203" pitchFamily="34" charset="0"/>
              </a:rPr>
              <a:t>ပျံ့လွင</a:t>
            </a:r>
            <a:r>
              <a:rPr lang="en-US" sz="2400" dirty="0">
                <a:latin typeface="Pyidaungsu" panose="020B0502040204020203" pitchFamily="34" charset="0"/>
                <a:cs typeface="Pyidaungsu" panose="020B0502040204020203" pitchFamily="34" charset="0"/>
              </a:rPr>
              <a:t>့်, </a:t>
            </a:r>
            <a:r>
              <a:rPr lang="en-US" sz="2400" dirty="0" err="1">
                <a:latin typeface="Pyidaungsu" panose="020B0502040204020203" pitchFamily="34" charset="0"/>
                <a:cs typeface="Pyidaungsu" panose="020B0502040204020203" pitchFamily="34" charset="0"/>
              </a:rPr>
              <a:t>ပူပန</a:t>
            </a:r>
            <a:r>
              <a:rPr lang="en-US" sz="2400" dirty="0">
                <a:latin typeface="Pyidaungsu" panose="020B0502040204020203" pitchFamily="34" charset="0"/>
                <a:cs typeface="Pyidaungsu" panose="020B0502040204020203" pitchFamily="34" charset="0"/>
              </a:rPr>
              <a:t>်) 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en-US" sz="2400" dirty="0">
                <a:latin typeface="Pyidaungsu" panose="020B0502040204020203" pitchFamily="34" charset="0"/>
                <a:cs typeface="Pyidaungsu" panose="020B0502040204020203" pitchFamily="34" charset="0"/>
              </a:rPr>
              <a:t>၅) </a:t>
            </a:r>
            <a:r>
              <a:rPr lang="en-US" sz="2400" dirty="0" err="1">
                <a:latin typeface="Pyidaungsu" panose="020B0502040204020203" pitchFamily="34" charset="0"/>
                <a:cs typeface="Pyidaungsu" panose="020B0502040204020203" pitchFamily="34" charset="0"/>
              </a:rPr>
              <a:t>ဧကဂ္ဂတာ</a:t>
            </a:r>
            <a:r>
              <a:rPr lang="en-US" sz="2400" dirty="0">
                <a:latin typeface="Pyidaungsu" panose="020B0502040204020203" pitchFamily="34" charset="0"/>
                <a:cs typeface="Pyidaungsu" panose="020B0502040204020203" pitchFamily="34" charset="0"/>
              </a:rPr>
              <a:t> - </a:t>
            </a:r>
            <a:r>
              <a:rPr lang="en-US" sz="2400" dirty="0" err="1">
                <a:latin typeface="Pyidaungsu" panose="020B0502040204020203" pitchFamily="34" charset="0"/>
                <a:cs typeface="Pyidaungsu" panose="020B0502040204020203" pitchFamily="34" charset="0"/>
              </a:rPr>
              <a:t>ကာမစ္ဆန္ဒ</a:t>
            </a:r>
            <a:r>
              <a:rPr lang="en-US" sz="2400" dirty="0">
                <a:latin typeface="Pyidaungsu" panose="020B0502040204020203" pitchFamily="34" charset="0"/>
                <a:cs typeface="Pyidaungsu" panose="020B0502040204020203" pitchFamily="34" charset="0"/>
              </a:rPr>
              <a:t> (</a:t>
            </a:r>
            <a:r>
              <a:rPr lang="en-US" sz="2400" dirty="0" err="1">
                <a:latin typeface="Pyidaungsu" panose="020B0502040204020203" pitchFamily="34" charset="0"/>
                <a:cs typeface="Pyidaungsu" panose="020B0502040204020203" pitchFamily="34" charset="0"/>
              </a:rPr>
              <a:t>ကာမဂုဏ်တောင</a:t>
            </a:r>
            <a:r>
              <a:rPr lang="en-US" sz="2400" dirty="0">
                <a:latin typeface="Pyidaungsu" panose="020B0502040204020203" pitchFamily="34" charset="0"/>
                <a:cs typeface="Pyidaungsu" panose="020B0502040204020203" pitchFamily="34" charset="0"/>
              </a:rPr>
              <a:t>့်တ) </a:t>
            </a:r>
            <a:r>
              <a:rPr lang="en-US" sz="2400" dirty="0" err="1">
                <a:latin typeface="Pyidaungsu" panose="020B0502040204020203" pitchFamily="34" charset="0"/>
                <a:cs typeface="Pyidaungsu" panose="020B0502040204020203" pitchFamily="34" charset="0"/>
              </a:rPr>
              <a:t>ရှို့မ</a:t>
            </a:r>
            <a:r>
              <a:rPr lang="en-US" sz="2400" dirty="0">
                <a:latin typeface="Pyidaungsu" panose="020B0502040204020203" pitchFamily="34" charset="0"/>
                <a:cs typeface="Pyidaungsu" panose="020B0502040204020203" pitchFamily="34" charset="0"/>
              </a:rPr>
              <a:t>ြှ</a:t>
            </a:r>
            <a:r>
              <a:rPr lang="en-US" sz="2400" dirty="0" err="1">
                <a:latin typeface="Pyidaungsu" panose="020B0502040204020203" pitchFamily="34" charset="0"/>
                <a:cs typeface="Pyidaungsu" panose="020B0502040204020203" pitchFamily="34" charset="0"/>
              </a:rPr>
              <a:t>ိုက်သည</a:t>
            </a:r>
            <a:r>
              <a:rPr lang="en-US" sz="2400" dirty="0">
                <a:latin typeface="Pyidaungsu" panose="020B0502040204020203" pitchFamily="34" charset="0"/>
                <a:cs typeface="Pyidaungsu" panose="020B0502040204020203" pitchFamily="34" charset="0"/>
              </a:rPr>
              <a:t>်။ </a:t>
            </a:r>
          </a:p>
        </p:txBody>
      </p:sp>
    </p:spTree>
    <p:extLst>
      <p:ext uri="{BB962C8B-B14F-4D97-AF65-F5344CB8AC3E}">
        <p14:creationId xmlns:p14="http://schemas.microsoft.com/office/powerpoint/2010/main" val="1031493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1EAF02-1690-6E6A-71D5-B94051D3FD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95" y="609601"/>
            <a:ext cx="10353761" cy="812800"/>
          </a:xfrm>
        </p:spPr>
        <p:txBody>
          <a:bodyPr/>
          <a:lstStyle/>
          <a:p>
            <a:r>
              <a:rPr lang="en-US" dirty="0" err="1">
                <a:latin typeface="Pyidaungsu" panose="020B0502040204020203" pitchFamily="34" charset="0"/>
                <a:cs typeface="Pyidaungsu" panose="020B0502040204020203" pitchFamily="34" charset="0"/>
              </a:rPr>
              <a:t>အစဉ်ငါးမျိုး</a:t>
            </a:r>
            <a:endParaRPr lang="en-US" dirty="0">
              <a:latin typeface="Pyidaungsu" panose="020B0502040204020203" pitchFamily="34" charset="0"/>
              <a:cs typeface="Pyidaungsu" panose="020B0502040204020203" pitchFamily="34" charset="0"/>
            </a:endParaRPr>
          </a:p>
        </p:txBody>
      </p:sp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id="{B78D38A8-C0F1-0A33-0697-D772A3268EB9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0046" y="1357745"/>
            <a:ext cx="4368800" cy="4368800"/>
          </a:xfrm>
        </p:spPr>
      </p:pic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972F81C3-B07F-CB53-850B-78FD72519CA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172364" y="1422401"/>
            <a:ext cx="6095193" cy="436879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dirty="0">
                <a:latin typeface="Pyidaungsu" panose="020B0502040204020203" pitchFamily="34" charset="0"/>
                <a:cs typeface="Pyidaungsu" panose="020B0502040204020203" pitchFamily="34" charset="0"/>
              </a:rPr>
              <a:t>၁) </a:t>
            </a:r>
            <a:r>
              <a:rPr lang="en-US" sz="2800" dirty="0" err="1">
                <a:latin typeface="Pyidaungsu" panose="020B0502040204020203" pitchFamily="34" charset="0"/>
                <a:cs typeface="Pyidaungsu" panose="020B0502040204020203" pitchFamily="34" charset="0"/>
              </a:rPr>
              <a:t>ပဝတ္တိက္ကမ</a:t>
            </a:r>
            <a:r>
              <a:rPr lang="en-US" sz="2800" dirty="0">
                <a:latin typeface="Pyidaungsu" panose="020B0502040204020203" pitchFamily="34" charset="0"/>
                <a:cs typeface="Pyidaungsu" panose="020B0502040204020203" pitchFamily="34" charset="0"/>
              </a:rPr>
              <a:t> - </a:t>
            </a:r>
            <a:r>
              <a:rPr lang="en-US" sz="2800" dirty="0" err="1">
                <a:latin typeface="Pyidaungsu" panose="020B0502040204020203" pitchFamily="34" charset="0"/>
                <a:cs typeface="Pyidaungsu" panose="020B0502040204020203" pitchFamily="34" charset="0"/>
              </a:rPr>
              <a:t>ဖြစ်စဉ</a:t>
            </a:r>
            <a:r>
              <a:rPr lang="en-US" sz="2800" dirty="0">
                <a:latin typeface="Pyidaungsu" panose="020B0502040204020203" pitchFamily="34" charset="0"/>
                <a:cs typeface="Pyidaungsu" panose="020B0502040204020203" pitchFamily="34" charset="0"/>
              </a:rPr>
              <a:t>်၊ (</a:t>
            </a:r>
            <a:r>
              <a:rPr lang="en-US" sz="2800" dirty="0" err="1">
                <a:latin typeface="Pyidaungsu" panose="020B0502040204020203" pitchFamily="34" charset="0"/>
                <a:cs typeface="Pyidaungsu" panose="020B0502040204020203" pitchFamily="34" charset="0"/>
              </a:rPr>
              <a:t>ဥပပတ္တိက္ကမ</a:t>
            </a:r>
            <a:r>
              <a:rPr lang="en-US" sz="2800" dirty="0">
                <a:latin typeface="Pyidaungsu" panose="020B0502040204020203" pitchFamily="34" charset="0"/>
                <a:cs typeface="Pyidaungsu" panose="020B0502040204020203" pitchFamily="34" charset="0"/>
              </a:rPr>
              <a:t>) </a:t>
            </a:r>
          </a:p>
          <a:p>
            <a:pPr marL="0" indent="0">
              <a:buNone/>
            </a:pPr>
            <a:r>
              <a:rPr lang="en-US" sz="2800" dirty="0">
                <a:latin typeface="Pyidaungsu" panose="020B0502040204020203" pitchFamily="34" charset="0"/>
                <a:cs typeface="Pyidaungsu" panose="020B0502040204020203" pitchFamily="34" charset="0"/>
              </a:rPr>
              <a:t>၂) </a:t>
            </a:r>
            <a:r>
              <a:rPr lang="en-US" sz="2800" dirty="0" err="1">
                <a:latin typeface="Pyidaungsu" panose="020B0502040204020203" pitchFamily="34" charset="0"/>
                <a:cs typeface="Pyidaungsu" panose="020B0502040204020203" pitchFamily="34" charset="0"/>
              </a:rPr>
              <a:t>ပဟာနက္ကမ</a:t>
            </a:r>
            <a:r>
              <a:rPr lang="en-US" sz="2800" dirty="0">
                <a:latin typeface="Pyidaungsu" panose="020B0502040204020203" pitchFamily="34" charset="0"/>
                <a:cs typeface="Pyidaungsu" panose="020B0502040204020203" pitchFamily="34" charset="0"/>
              </a:rPr>
              <a:t> - </a:t>
            </a:r>
            <a:r>
              <a:rPr lang="en-US" sz="2800" dirty="0" err="1">
                <a:latin typeface="Pyidaungsu" panose="020B0502040204020203" pitchFamily="34" charset="0"/>
                <a:cs typeface="Pyidaungsu" panose="020B0502040204020203" pitchFamily="34" charset="0"/>
              </a:rPr>
              <a:t>ပယ်စဉ</a:t>
            </a:r>
            <a:r>
              <a:rPr lang="en-US" sz="2800" dirty="0">
                <a:latin typeface="Pyidaungsu" panose="020B0502040204020203" pitchFamily="34" charset="0"/>
                <a:cs typeface="Pyidaungsu" panose="020B0502040204020203" pitchFamily="34" charset="0"/>
              </a:rPr>
              <a:t>်၊</a:t>
            </a:r>
          </a:p>
          <a:p>
            <a:pPr marL="0" indent="0">
              <a:buNone/>
            </a:pPr>
            <a:r>
              <a:rPr lang="en-US" sz="2800" dirty="0">
                <a:latin typeface="Pyidaungsu" panose="020B0502040204020203" pitchFamily="34" charset="0"/>
                <a:cs typeface="Pyidaungsu" panose="020B0502040204020203" pitchFamily="34" charset="0"/>
              </a:rPr>
              <a:t>၃) </a:t>
            </a:r>
            <a:r>
              <a:rPr lang="en-US" sz="2800" dirty="0" err="1">
                <a:latin typeface="Pyidaungsu" panose="020B0502040204020203" pitchFamily="34" charset="0"/>
                <a:cs typeface="Pyidaungsu" panose="020B0502040204020203" pitchFamily="34" charset="0"/>
              </a:rPr>
              <a:t>ပဋိပတ္တိက္ကမ</a:t>
            </a:r>
            <a:r>
              <a:rPr lang="en-US" sz="2800" dirty="0">
                <a:latin typeface="Pyidaungsu" panose="020B0502040204020203" pitchFamily="34" charset="0"/>
                <a:cs typeface="Pyidaungsu" panose="020B0502040204020203" pitchFamily="34" charset="0"/>
              </a:rPr>
              <a:t> - </a:t>
            </a:r>
            <a:r>
              <a:rPr lang="en-US" sz="2800" dirty="0" err="1">
                <a:latin typeface="Pyidaungsu" panose="020B0502040204020203" pitchFamily="34" charset="0"/>
                <a:cs typeface="Pyidaungsu" panose="020B0502040204020203" pitchFamily="34" charset="0"/>
              </a:rPr>
              <a:t>ကျင</a:t>
            </a:r>
            <a:r>
              <a:rPr lang="en-US" sz="2800" dirty="0">
                <a:latin typeface="Pyidaungsu" panose="020B0502040204020203" pitchFamily="34" charset="0"/>
                <a:cs typeface="Pyidaungsu" panose="020B0502040204020203" pitchFamily="34" charset="0"/>
              </a:rPr>
              <a:t>့်</a:t>
            </a:r>
            <a:r>
              <a:rPr lang="en-US" sz="2800" dirty="0" err="1">
                <a:latin typeface="Pyidaungsu" panose="020B0502040204020203" pitchFamily="34" charset="0"/>
                <a:cs typeface="Pyidaungsu" panose="020B0502040204020203" pitchFamily="34" charset="0"/>
              </a:rPr>
              <a:t>စဉ</a:t>
            </a:r>
            <a:r>
              <a:rPr lang="en-US" sz="2800" dirty="0">
                <a:latin typeface="Pyidaungsu" panose="020B0502040204020203" pitchFamily="34" charset="0"/>
                <a:cs typeface="Pyidaungsu" panose="020B0502040204020203" pitchFamily="34" charset="0"/>
              </a:rPr>
              <a:t>်၊</a:t>
            </a:r>
          </a:p>
          <a:p>
            <a:pPr marL="0" indent="0">
              <a:buNone/>
            </a:pPr>
            <a:r>
              <a:rPr lang="en-US" sz="2800" dirty="0">
                <a:latin typeface="Pyidaungsu" panose="020B0502040204020203" pitchFamily="34" charset="0"/>
                <a:cs typeface="Pyidaungsu" panose="020B0502040204020203" pitchFamily="34" charset="0"/>
              </a:rPr>
              <a:t>၄) </a:t>
            </a:r>
            <a:r>
              <a:rPr lang="en-US" sz="2800" dirty="0" err="1">
                <a:latin typeface="Pyidaungsu" panose="020B0502040204020203" pitchFamily="34" charset="0"/>
                <a:cs typeface="Pyidaungsu" panose="020B0502040204020203" pitchFamily="34" charset="0"/>
              </a:rPr>
              <a:t>ဘူမိက္ကမ</a:t>
            </a:r>
            <a:r>
              <a:rPr lang="en-US" sz="2800" dirty="0">
                <a:latin typeface="Pyidaungsu" panose="020B0502040204020203" pitchFamily="34" charset="0"/>
                <a:cs typeface="Pyidaungsu" panose="020B0502040204020203" pitchFamily="34" charset="0"/>
              </a:rPr>
              <a:t> - </a:t>
            </a:r>
            <a:r>
              <a:rPr lang="en-US" sz="2800" dirty="0" err="1">
                <a:latin typeface="Pyidaungsu" panose="020B0502040204020203" pitchFamily="34" charset="0"/>
                <a:cs typeface="Pyidaungsu" panose="020B0502040204020203" pitchFamily="34" charset="0"/>
              </a:rPr>
              <a:t>ဘုံစဉ</a:t>
            </a:r>
            <a:r>
              <a:rPr lang="en-US" sz="2800" dirty="0">
                <a:latin typeface="Pyidaungsu" panose="020B0502040204020203" pitchFamily="34" charset="0"/>
                <a:cs typeface="Pyidaungsu" panose="020B0502040204020203" pitchFamily="34" charset="0"/>
              </a:rPr>
              <a:t>်၊</a:t>
            </a:r>
          </a:p>
          <a:p>
            <a:pPr marL="0" indent="0">
              <a:buNone/>
            </a:pPr>
            <a:r>
              <a:rPr lang="en-US" sz="2800" dirty="0">
                <a:latin typeface="Pyidaungsu" panose="020B0502040204020203" pitchFamily="34" charset="0"/>
                <a:cs typeface="Pyidaungsu" panose="020B0502040204020203" pitchFamily="34" charset="0"/>
              </a:rPr>
              <a:t>၅) </a:t>
            </a:r>
            <a:r>
              <a:rPr lang="en-US" sz="2800" dirty="0" err="1">
                <a:latin typeface="Pyidaungsu" panose="020B0502040204020203" pitchFamily="34" charset="0"/>
                <a:cs typeface="Pyidaungsu" panose="020B0502040204020203" pitchFamily="34" charset="0"/>
              </a:rPr>
              <a:t>ဒေသနာက္ကမ</a:t>
            </a:r>
            <a:r>
              <a:rPr lang="en-US" sz="2800" dirty="0">
                <a:latin typeface="Pyidaungsu" panose="020B0502040204020203" pitchFamily="34" charset="0"/>
                <a:cs typeface="Pyidaungsu" panose="020B0502040204020203" pitchFamily="34" charset="0"/>
              </a:rPr>
              <a:t> - </a:t>
            </a:r>
            <a:r>
              <a:rPr lang="en-US" sz="2800" dirty="0" err="1">
                <a:latin typeface="Pyidaungsu" panose="020B0502040204020203" pitchFamily="34" charset="0"/>
                <a:cs typeface="Pyidaungsu" panose="020B0502040204020203" pitchFamily="34" charset="0"/>
              </a:rPr>
              <a:t>ဒေသနာစဉ</a:t>
            </a:r>
            <a:r>
              <a:rPr lang="en-US" sz="2800" dirty="0">
                <a:latin typeface="Pyidaungsu" panose="020B0502040204020203" pitchFamily="34" charset="0"/>
                <a:cs typeface="Pyidaungsu" panose="020B0502040204020203" pitchFamily="34" charset="0"/>
              </a:rPr>
              <a:t>်၊ </a:t>
            </a:r>
            <a:r>
              <a:rPr lang="en-US" sz="2800" dirty="0" err="1">
                <a:latin typeface="Pyidaungsu" panose="020B0502040204020203" pitchFamily="34" charset="0"/>
                <a:cs typeface="Pyidaungsu" panose="020B0502040204020203" pitchFamily="34" charset="0"/>
              </a:rPr>
              <a:t>ဟောစဉ</a:t>
            </a:r>
            <a:r>
              <a:rPr lang="en-US" sz="2800" dirty="0">
                <a:latin typeface="Pyidaungsu" panose="020B0502040204020203" pitchFamily="34" charset="0"/>
                <a:cs typeface="Pyidaungsu" panose="020B0502040204020203" pitchFamily="34" charset="0"/>
              </a:rPr>
              <a:t>်။ </a:t>
            </a:r>
          </a:p>
        </p:txBody>
      </p:sp>
    </p:spTree>
    <p:extLst>
      <p:ext uri="{BB962C8B-B14F-4D97-AF65-F5344CB8AC3E}">
        <p14:creationId xmlns:p14="http://schemas.microsoft.com/office/powerpoint/2010/main" val="2110331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22E629-B2F3-908F-5F7E-E8152807C9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95" y="609601"/>
            <a:ext cx="10353761" cy="827314"/>
          </a:xfrm>
        </p:spPr>
        <p:txBody>
          <a:bodyPr/>
          <a:lstStyle/>
          <a:p>
            <a:r>
              <a:rPr lang="en-US" dirty="0" err="1">
                <a:latin typeface="Pyidaungsu" panose="020B0502040204020203" pitchFamily="34" charset="0"/>
                <a:cs typeface="Pyidaungsu" panose="020B0502040204020203" pitchFamily="34" charset="0"/>
              </a:rPr>
              <a:t>ရူပါဝစရဈာန</a:t>
            </a:r>
            <a:r>
              <a:rPr lang="en-US" dirty="0">
                <a:latin typeface="Pyidaungsu" panose="020B0502040204020203" pitchFamily="34" charset="0"/>
                <a:cs typeface="Pyidaungsu" panose="020B0502040204020203" pitchFamily="34" charset="0"/>
              </a:rPr>
              <a:t>်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04214B-0A8E-9F9B-4A1F-870D1A785A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3795" y="1436915"/>
            <a:ext cx="10353762" cy="4354285"/>
          </a:xfrm>
        </p:spPr>
        <p:txBody>
          <a:bodyPr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B6B9C61A-ADDD-7462-3324-A5985E8756AC}"/>
              </a:ext>
            </a:extLst>
          </p:cNvPr>
          <p:cNvSpPr/>
          <p:nvPr/>
        </p:nvSpPr>
        <p:spPr>
          <a:xfrm>
            <a:off x="924443" y="2431866"/>
            <a:ext cx="5051577" cy="583475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err="1">
                <a:latin typeface="Pyidaungsu" panose="020B0502040204020203" pitchFamily="34" charset="0"/>
                <a:cs typeface="Pyidaungsu" panose="020B0502040204020203" pitchFamily="34" charset="0"/>
              </a:rPr>
              <a:t>ဝိတက</a:t>
            </a:r>
            <a:r>
              <a:rPr lang="en-US" sz="2400" dirty="0">
                <a:latin typeface="Pyidaungsu" panose="020B0502040204020203" pitchFamily="34" charset="0"/>
                <a:cs typeface="Pyidaungsu" panose="020B0502040204020203" pitchFamily="34" charset="0"/>
              </a:rPr>
              <a:t>်၊ </a:t>
            </a:r>
            <a:r>
              <a:rPr lang="en-US" sz="2400" dirty="0" err="1">
                <a:latin typeface="Pyidaungsu" panose="020B0502040204020203" pitchFamily="34" charset="0"/>
                <a:cs typeface="Pyidaungsu" panose="020B0502040204020203" pitchFamily="34" charset="0"/>
              </a:rPr>
              <a:t>ဝိစာရ</a:t>
            </a:r>
            <a:r>
              <a:rPr lang="en-US" sz="2400" dirty="0">
                <a:latin typeface="Pyidaungsu" panose="020B0502040204020203" pitchFamily="34" charset="0"/>
                <a:cs typeface="Pyidaungsu" panose="020B0502040204020203" pitchFamily="34" charset="0"/>
              </a:rPr>
              <a:t>၊ </a:t>
            </a:r>
            <a:r>
              <a:rPr lang="en-US" sz="2400" dirty="0" err="1">
                <a:latin typeface="Pyidaungsu" panose="020B0502040204020203" pitchFamily="34" charset="0"/>
                <a:cs typeface="Pyidaungsu" panose="020B0502040204020203" pitchFamily="34" charset="0"/>
              </a:rPr>
              <a:t>ပီတိ</a:t>
            </a:r>
            <a:r>
              <a:rPr lang="en-US" sz="2400" dirty="0">
                <a:latin typeface="Pyidaungsu" panose="020B0502040204020203" pitchFamily="34" charset="0"/>
                <a:cs typeface="Pyidaungsu" panose="020B0502040204020203" pitchFamily="34" charset="0"/>
              </a:rPr>
              <a:t>၊ </a:t>
            </a:r>
            <a:r>
              <a:rPr lang="en-US" sz="2400" dirty="0" err="1">
                <a:latin typeface="Pyidaungsu" panose="020B0502040204020203" pitchFamily="34" charset="0"/>
                <a:cs typeface="Pyidaungsu" panose="020B0502040204020203" pitchFamily="34" charset="0"/>
              </a:rPr>
              <a:t>သုခ</a:t>
            </a:r>
            <a:r>
              <a:rPr lang="en-US" sz="2400" dirty="0">
                <a:latin typeface="Pyidaungsu" panose="020B0502040204020203" pitchFamily="34" charset="0"/>
                <a:cs typeface="Pyidaungsu" panose="020B0502040204020203" pitchFamily="34" charset="0"/>
              </a:rPr>
              <a:t>၊ </a:t>
            </a:r>
            <a:r>
              <a:rPr lang="en-US" sz="2400" dirty="0" err="1">
                <a:latin typeface="Pyidaungsu" panose="020B0502040204020203" pitchFamily="34" charset="0"/>
                <a:cs typeface="Pyidaungsu" panose="020B0502040204020203" pitchFamily="34" charset="0"/>
              </a:rPr>
              <a:t>ဧကဂ္ဂတာ</a:t>
            </a:r>
            <a:endParaRPr lang="en-US" sz="2400" dirty="0">
              <a:latin typeface="Pyidaungsu" panose="020B0502040204020203" pitchFamily="34" charset="0"/>
              <a:cs typeface="Pyidaungsu" panose="020B0502040204020203" pitchFamily="34" charset="0"/>
            </a:endParaRPr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1127D373-EE7E-0438-2F0D-84D65E5350D1}"/>
              </a:ext>
            </a:extLst>
          </p:cNvPr>
          <p:cNvSpPr/>
          <p:nvPr/>
        </p:nvSpPr>
        <p:spPr>
          <a:xfrm>
            <a:off x="2238103" y="1615440"/>
            <a:ext cx="2238103" cy="653143"/>
          </a:xfrm>
          <a:prstGeom prst="roundRect">
            <a:avLst/>
          </a:prstGeom>
          <a:solidFill>
            <a:srgbClr val="0070C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err="1">
                <a:latin typeface="Pyidaungsu" panose="020B0502040204020203" pitchFamily="34" charset="0"/>
                <a:cs typeface="Pyidaungsu" panose="020B0502040204020203" pitchFamily="34" charset="0"/>
              </a:rPr>
              <a:t>ဈာန်အင</a:t>
            </a:r>
            <a:r>
              <a:rPr lang="en-US" sz="2400" dirty="0">
                <a:latin typeface="Pyidaungsu" panose="020B0502040204020203" pitchFamily="34" charset="0"/>
                <a:cs typeface="Pyidaungsu" panose="020B0502040204020203" pitchFamily="34" charset="0"/>
              </a:rPr>
              <a:t>်္ဂါ</a:t>
            </a:r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B7710EDA-28A8-A4C0-F168-02F5D9253CB8}"/>
              </a:ext>
            </a:extLst>
          </p:cNvPr>
          <p:cNvSpPr/>
          <p:nvPr/>
        </p:nvSpPr>
        <p:spPr>
          <a:xfrm>
            <a:off x="6296165" y="1651409"/>
            <a:ext cx="2238103" cy="653143"/>
          </a:xfrm>
          <a:prstGeom prst="roundRect">
            <a:avLst/>
          </a:prstGeom>
          <a:solidFill>
            <a:srgbClr val="0070C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err="1">
                <a:latin typeface="Pyidaungsu" panose="020B0502040204020203" pitchFamily="34" charset="0"/>
                <a:cs typeface="Pyidaungsu" panose="020B0502040204020203" pitchFamily="34" charset="0"/>
              </a:rPr>
              <a:t>ဈာန်စိတ</a:t>
            </a:r>
            <a:r>
              <a:rPr lang="en-US" sz="2400" dirty="0">
                <a:latin typeface="Pyidaungsu" panose="020B0502040204020203" pitchFamily="34" charset="0"/>
                <a:cs typeface="Pyidaungsu" panose="020B0502040204020203" pitchFamily="34" charset="0"/>
              </a:rPr>
              <a:t>်</a:t>
            </a: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B97233F7-CC39-F0C1-92F2-611ED1B673D3}"/>
              </a:ext>
            </a:extLst>
          </p:cNvPr>
          <p:cNvSpPr/>
          <p:nvPr/>
        </p:nvSpPr>
        <p:spPr>
          <a:xfrm>
            <a:off x="6296165" y="2419937"/>
            <a:ext cx="2238103" cy="583475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err="1">
                <a:latin typeface="Pyidaungsu" panose="020B0502040204020203" pitchFamily="34" charset="0"/>
                <a:cs typeface="Pyidaungsu" panose="020B0502040204020203" pitchFamily="34" charset="0"/>
              </a:rPr>
              <a:t>ပဌမဈာန</a:t>
            </a:r>
            <a:r>
              <a:rPr lang="en-US" sz="2400" dirty="0">
                <a:latin typeface="Pyidaungsu" panose="020B0502040204020203" pitchFamily="34" charset="0"/>
                <a:cs typeface="Pyidaungsu" panose="020B0502040204020203" pitchFamily="34" charset="0"/>
              </a:rPr>
              <a:t>်</a:t>
            </a:r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147B1210-3E6C-82C9-ABEA-A5F18DF2AA52}"/>
              </a:ext>
            </a:extLst>
          </p:cNvPr>
          <p:cNvSpPr/>
          <p:nvPr/>
        </p:nvSpPr>
        <p:spPr>
          <a:xfrm>
            <a:off x="1949277" y="3038271"/>
            <a:ext cx="4026743" cy="583475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err="1">
                <a:latin typeface="Pyidaungsu" panose="020B0502040204020203" pitchFamily="34" charset="0"/>
                <a:cs typeface="Pyidaungsu" panose="020B0502040204020203" pitchFamily="34" charset="0"/>
              </a:rPr>
              <a:t>ဝိစာရ</a:t>
            </a:r>
            <a:r>
              <a:rPr lang="en-US" sz="2400" dirty="0">
                <a:latin typeface="Pyidaungsu" panose="020B0502040204020203" pitchFamily="34" charset="0"/>
                <a:cs typeface="Pyidaungsu" panose="020B0502040204020203" pitchFamily="34" charset="0"/>
              </a:rPr>
              <a:t>၊ </a:t>
            </a:r>
            <a:r>
              <a:rPr lang="en-US" sz="2400" dirty="0" err="1">
                <a:latin typeface="Pyidaungsu" panose="020B0502040204020203" pitchFamily="34" charset="0"/>
                <a:cs typeface="Pyidaungsu" panose="020B0502040204020203" pitchFamily="34" charset="0"/>
              </a:rPr>
              <a:t>ပီတိ</a:t>
            </a:r>
            <a:r>
              <a:rPr lang="en-US" sz="2400" dirty="0">
                <a:latin typeface="Pyidaungsu" panose="020B0502040204020203" pitchFamily="34" charset="0"/>
                <a:cs typeface="Pyidaungsu" panose="020B0502040204020203" pitchFamily="34" charset="0"/>
              </a:rPr>
              <a:t>၊ </a:t>
            </a:r>
            <a:r>
              <a:rPr lang="en-US" sz="2400" dirty="0" err="1">
                <a:latin typeface="Pyidaungsu" panose="020B0502040204020203" pitchFamily="34" charset="0"/>
                <a:cs typeface="Pyidaungsu" panose="020B0502040204020203" pitchFamily="34" charset="0"/>
              </a:rPr>
              <a:t>သုခ</a:t>
            </a:r>
            <a:r>
              <a:rPr lang="en-US" sz="2400" dirty="0">
                <a:latin typeface="Pyidaungsu" panose="020B0502040204020203" pitchFamily="34" charset="0"/>
                <a:cs typeface="Pyidaungsu" panose="020B0502040204020203" pitchFamily="34" charset="0"/>
              </a:rPr>
              <a:t>၊ </a:t>
            </a:r>
            <a:r>
              <a:rPr lang="en-US" sz="2400" dirty="0" err="1">
                <a:latin typeface="Pyidaungsu" panose="020B0502040204020203" pitchFamily="34" charset="0"/>
                <a:cs typeface="Pyidaungsu" panose="020B0502040204020203" pitchFamily="34" charset="0"/>
              </a:rPr>
              <a:t>ဧကဂ္ဂတာ</a:t>
            </a:r>
            <a:endParaRPr lang="en-US" sz="2400" dirty="0">
              <a:latin typeface="Pyidaungsu" panose="020B0502040204020203" pitchFamily="34" charset="0"/>
              <a:cs typeface="Pyidaungsu" panose="020B0502040204020203" pitchFamily="34" charset="0"/>
            </a:endParaRP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5832D0B4-78DB-5722-3CA5-DCE27BE18A49}"/>
              </a:ext>
            </a:extLst>
          </p:cNvPr>
          <p:cNvSpPr/>
          <p:nvPr/>
        </p:nvSpPr>
        <p:spPr>
          <a:xfrm>
            <a:off x="2776592" y="3660936"/>
            <a:ext cx="3199428" cy="583475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err="1">
                <a:latin typeface="Pyidaungsu" panose="020B0502040204020203" pitchFamily="34" charset="0"/>
                <a:cs typeface="Pyidaungsu" panose="020B0502040204020203" pitchFamily="34" charset="0"/>
              </a:rPr>
              <a:t>ပီတိ</a:t>
            </a:r>
            <a:r>
              <a:rPr lang="en-US" sz="2400" dirty="0">
                <a:latin typeface="Pyidaungsu" panose="020B0502040204020203" pitchFamily="34" charset="0"/>
                <a:cs typeface="Pyidaungsu" panose="020B0502040204020203" pitchFamily="34" charset="0"/>
              </a:rPr>
              <a:t>၊ </a:t>
            </a:r>
            <a:r>
              <a:rPr lang="en-US" sz="2400" dirty="0" err="1">
                <a:latin typeface="Pyidaungsu" panose="020B0502040204020203" pitchFamily="34" charset="0"/>
                <a:cs typeface="Pyidaungsu" panose="020B0502040204020203" pitchFamily="34" charset="0"/>
              </a:rPr>
              <a:t>သုခ</a:t>
            </a:r>
            <a:r>
              <a:rPr lang="en-US" sz="2400" dirty="0">
                <a:latin typeface="Pyidaungsu" panose="020B0502040204020203" pitchFamily="34" charset="0"/>
                <a:cs typeface="Pyidaungsu" panose="020B0502040204020203" pitchFamily="34" charset="0"/>
              </a:rPr>
              <a:t>၊ </a:t>
            </a:r>
            <a:r>
              <a:rPr lang="en-US" sz="2400" dirty="0" err="1">
                <a:latin typeface="Pyidaungsu" panose="020B0502040204020203" pitchFamily="34" charset="0"/>
                <a:cs typeface="Pyidaungsu" panose="020B0502040204020203" pitchFamily="34" charset="0"/>
              </a:rPr>
              <a:t>ဧကဂ္ဂတာ</a:t>
            </a:r>
            <a:endParaRPr lang="en-US" sz="2400" dirty="0">
              <a:latin typeface="Pyidaungsu" panose="020B0502040204020203" pitchFamily="34" charset="0"/>
              <a:cs typeface="Pyidaungsu" panose="020B0502040204020203" pitchFamily="34" charset="0"/>
            </a:endParaRPr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047E4909-44C4-7136-6379-630B404CBB8E}"/>
              </a:ext>
            </a:extLst>
          </p:cNvPr>
          <p:cNvSpPr/>
          <p:nvPr/>
        </p:nvSpPr>
        <p:spPr>
          <a:xfrm>
            <a:off x="3499403" y="4293328"/>
            <a:ext cx="2476617" cy="583475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err="1">
                <a:latin typeface="Pyidaungsu" panose="020B0502040204020203" pitchFamily="34" charset="0"/>
                <a:cs typeface="Pyidaungsu" panose="020B0502040204020203" pitchFamily="34" charset="0"/>
              </a:rPr>
              <a:t>သုခ</a:t>
            </a:r>
            <a:r>
              <a:rPr lang="en-US" sz="2400" dirty="0">
                <a:latin typeface="Pyidaungsu" panose="020B0502040204020203" pitchFamily="34" charset="0"/>
                <a:cs typeface="Pyidaungsu" panose="020B0502040204020203" pitchFamily="34" charset="0"/>
              </a:rPr>
              <a:t>၊ </a:t>
            </a:r>
            <a:r>
              <a:rPr lang="en-US" sz="2400" dirty="0" err="1">
                <a:latin typeface="Pyidaungsu" panose="020B0502040204020203" pitchFamily="34" charset="0"/>
                <a:cs typeface="Pyidaungsu" panose="020B0502040204020203" pitchFamily="34" charset="0"/>
              </a:rPr>
              <a:t>ဧကဂ္ဂတာ</a:t>
            </a:r>
            <a:endParaRPr lang="en-US" sz="2400" dirty="0">
              <a:latin typeface="Pyidaungsu" panose="020B0502040204020203" pitchFamily="34" charset="0"/>
              <a:cs typeface="Pyidaungsu" panose="020B0502040204020203" pitchFamily="34" charset="0"/>
            </a:endParaRP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CFA2EC9E-6931-71FE-41CF-AC5F4C83A64C}"/>
              </a:ext>
            </a:extLst>
          </p:cNvPr>
          <p:cNvSpPr/>
          <p:nvPr/>
        </p:nvSpPr>
        <p:spPr>
          <a:xfrm>
            <a:off x="3246854" y="4925720"/>
            <a:ext cx="2729166" cy="583475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err="1">
                <a:latin typeface="Pyidaungsu" panose="020B0502040204020203" pitchFamily="34" charset="0"/>
                <a:cs typeface="Pyidaungsu" panose="020B0502040204020203" pitchFamily="34" charset="0"/>
              </a:rPr>
              <a:t>ဥပေက္ခာ</a:t>
            </a:r>
            <a:r>
              <a:rPr lang="en-US" sz="2400" dirty="0">
                <a:latin typeface="Pyidaungsu" panose="020B0502040204020203" pitchFamily="34" charset="0"/>
                <a:cs typeface="Pyidaungsu" panose="020B0502040204020203" pitchFamily="34" charset="0"/>
              </a:rPr>
              <a:t>၊ </a:t>
            </a:r>
            <a:r>
              <a:rPr lang="en-US" sz="2400" dirty="0" err="1">
                <a:latin typeface="Pyidaungsu" panose="020B0502040204020203" pitchFamily="34" charset="0"/>
                <a:cs typeface="Pyidaungsu" panose="020B0502040204020203" pitchFamily="34" charset="0"/>
              </a:rPr>
              <a:t>ဧကဂ္ဂတာ</a:t>
            </a:r>
            <a:endParaRPr lang="en-US" sz="2400" dirty="0">
              <a:latin typeface="Pyidaungsu" panose="020B0502040204020203" pitchFamily="34" charset="0"/>
              <a:cs typeface="Pyidaungsu" panose="020B0502040204020203" pitchFamily="34" charset="0"/>
            </a:endParaRPr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F07556DC-843F-83B7-AB4E-E8051714900A}"/>
              </a:ext>
            </a:extLst>
          </p:cNvPr>
          <p:cNvSpPr/>
          <p:nvPr/>
        </p:nvSpPr>
        <p:spPr>
          <a:xfrm>
            <a:off x="6296165" y="3040580"/>
            <a:ext cx="2238103" cy="583475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err="1">
                <a:latin typeface="Pyidaungsu" panose="020B0502040204020203" pitchFamily="34" charset="0"/>
                <a:cs typeface="Pyidaungsu" panose="020B0502040204020203" pitchFamily="34" charset="0"/>
              </a:rPr>
              <a:t>ဒုတိယဈာန</a:t>
            </a:r>
            <a:r>
              <a:rPr lang="en-US" sz="2400" dirty="0">
                <a:latin typeface="Pyidaungsu" panose="020B0502040204020203" pitchFamily="34" charset="0"/>
                <a:cs typeface="Pyidaungsu" panose="020B0502040204020203" pitchFamily="34" charset="0"/>
              </a:rPr>
              <a:t>်</a:t>
            </a:r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532DF590-A064-EE1B-6A02-CE53AF33B442}"/>
              </a:ext>
            </a:extLst>
          </p:cNvPr>
          <p:cNvSpPr/>
          <p:nvPr/>
        </p:nvSpPr>
        <p:spPr>
          <a:xfrm>
            <a:off x="6296165" y="3648964"/>
            <a:ext cx="2238103" cy="583475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err="1">
                <a:latin typeface="Pyidaungsu" panose="020B0502040204020203" pitchFamily="34" charset="0"/>
                <a:cs typeface="Pyidaungsu" panose="020B0502040204020203" pitchFamily="34" charset="0"/>
              </a:rPr>
              <a:t>တတိယဈာန</a:t>
            </a:r>
            <a:r>
              <a:rPr lang="en-US" sz="2400" dirty="0">
                <a:latin typeface="Pyidaungsu" panose="020B0502040204020203" pitchFamily="34" charset="0"/>
                <a:cs typeface="Pyidaungsu" panose="020B0502040204020203" pitchFamily="34" charset="0"/>
              </a:rPr>
              <a:t>်</a:t>
            </a:r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74CB9845-81C2-AF3C-4FE2-6D8696CEA786}"/>
              </a:ext>
            </a:extLst>
          </p:cNvPr>
          <p:cNvSpPr/>
          <p:nvPr/>
        </p:nvSpPr>
        <p:spPr>
          <a:xfrm>
            <a:off x="6323525" y="4275949"/>
            <a:ext cx="2238103" cy="583475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err="1">
                <a:latin typeface="Pyidaungsu" panose="020B0502040204020203" pitchFamily="34" charset="0"/>
                <a:cs typeface="Pyidaungsu" panose="020B0502040204020203" pitchFamily="34" charset="0"/>
              </a:rPr>
              <a:t>စတုတ္ထဈာန</a:t>
            </a:r>
            <a:r>
              <a:rPr lang="en-US" sz="2400" dirty="0">
                <a:latin typeface="Pyidaungsu" panose="020B0502040204020203" pitchFamily="34" charset="0"/>
                <a:cs typeface="Pyidaungsu" panose="020B0502040204020203" pitchFamily="34" charset="0"/>
              </a:rPr>
              <a:t>်</a:t>
            </a:r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962C9DE8-A931-47CB-5AF9-E95A19060498}"/>
              </a:ext>
            </a:extLst>
          </p:cNvPr>
          <p:cNvSpPr/>
          <p:nvPr/>
        </p:nvSpPr>
        <p:spPr>
          <a:xfrm>
            <a:off x="6323525" y="4896592"/>
            <a:ext cx="2238103" cy="583475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err="1">
                <a:latin typeface="Pyidaungsu" panose="020B0502040204020203" pitchFamily="34" charset="0"/>
                <a:cs typeface="Pyidaungsu" panose="020B0502040204020203" pitchFamily="34" charset="0"/>
              </a:rPr>
              <a:t>ပဉ္စမဈာန</a:t>
            </a:r>
            <a:r>
              <a:rPr lang="en-US" sz="2400" dirty="0">
                <a:latin typeface="Pyidaungsu" panose="020B0502040204020203" pitchFamily="34" charset="0"/>
                <a:cs typeface="Pyidaungsu" panose="020B0502040204020203" pitchFamily="34" charset="0"/>
              </a:rPr>
              <a:t>်</a:t>
            </a:r>
          </a:p>
        </p:txBody>
      </p:sp>
      <p:sp>
        <p:nvSpPr>
          <p:cNvPr id="16" name="Rectangle: Rounded Corners 15">
            <a:extLst>
              <a:ext uri="{FF2B5EF4-FFF2-40B4-BE49-F238E27FC236}">
                <a16:creationId xmlns:a16="http://schemas.microsoft.com/office/drawing/2014/main" id="{AE047FD3-77DF-695E-85A1-A51051E42EB0}"/>
              </a:ext>
            </a:extLst>
          </p:cNvPr>
          <p:cNvSpPr/>
          <p:nvPr/>
        </p:nvSpPr>
        <p:spPr>
          <a:xfrm>
            <a:off x="8960856" y="1601854"/>
            <a:ext cx="2238103" cy="653143"/>
          </a:xfrm>
          <a:prstGeom prst="roundRect">
            <a:avLst/>
          </a:prstGeom>
          <a:solidFill>
            <a:srgbClr val="0070C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err="1">
                <a:latin typeface="Pyidaungsu" panose="020B0502040204020203" pitchFamily="34" charset="0"/>
                <a:cs typeface="Pyidaungsu" panose="020B0502040204020203" pitchFamily="34" charset="0"/>
              </a:rPr>
              <a:t>စတုက္ကဈာန</a:t>
            </a:r>
            <a:r>
              <a:rPr lang="en-US" sz="2400" dirty="0">
                <a:latin typeface="Pyidaungsu" panose="020B0502040204020203" pitchFamily="34" charset="0"/>
                <a:cs typeface="Pyidaungsu" panose="020B0502040204020203" pitchFamily="34" charset="0"/>
              </a:rPr>
              <a:t>်</a:t>
            </a:r>
          </a:p>
        </p:txBody>
      </p:sp>
      <p:sp>
        <p:nvSpPr>
          <p:cNvPr id="18" name="Right Brace 17">
            <a:extLst>
              <a:ext uri="{FF2B5EF4-FFF2-40B4-BE49-F238E27FC236}">
                <a16:creationId xmlns:a16="http://schemas.microsoft.com/office/drawing/2014/main" id="{20BEF8B7-C265-13CE-2E0B-AF5BB2D2F27D}"/>
              </a:ext>
            </a:extLst>
          </p:cNvPr>
          <p:cNvSpPr/>
          <p:nvPr/>
        </p:nvSpPr>
        <p:spPr>
          <a:xfrm>
            <a:off x="8615851" y="3299530"/>
            <a:ext cx="258618" cy="653143"/>
          </a:xfrm>
          <a:prstGeom prst="rightBrace">
            <a:avLst/>
          </a:prstGeom>
          <a:ln w="412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: Rounded Corners 18">
            <a:extLst>
              <a:ext uri="{FF2B5EF4-FFF2-40B4-BE49-F238E27FC236}">
                <a16:creationId xmlns:a16="http://schemas.microsoft.com/office/drawing/2014/main" id="{5E44D127-E0BD-1714-F7A4-E290A0E930DE}"/>
              </a:ext>
            </a:extLst>
          </p:cNvPr>
          <p:cNvSpPr/>
          <p:nvPr/>
        </p:nvSpPr>
        <p:spPr>
          <a:xfrm>
            <a:off x="9040102" y="2431865"/>
            <a:ext cx="2238103" cy="583475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err="1">
                <a:latin typeface="Pyidaungsu" panose="020B0502040204020203" pitchFamily="34" charset="0"/>
                <a:cs typeface="Pyidaungsu" panose="020B0502040204020203" pitchFamily="34" charset="0"/>
              </a:rPr>
              <a:t>ပဌမဈာန</a:t>
            </a:r>
            <a:r>
              <a:rPr lang="en-US" sz="2400" dirty="0">
                <a:latin typeface="Pyidaungsu" panose="020B0502040204020203" pitchFamily="34" charset="0"/>
                <a:cs typeface="Pyidaungsu" panose="020B0502040204020203" pitchFamily="34" charset="0"/>
              </a:rPr>
              <a:t>်</a:t>
            </a:r>
          </a:p>
        </p:txBody>
      </p:sp>
      <p:sp>
        <p:nvSpPr>
          <p:cNvPr id="20" name="Rectangle: Rounded Corners 19">
            <a:extLst>
              <a:ext uri="{FF2B5EF4-FFF2-40B4-BE49-F238E27FC236}">
                <a16:creationId xmlns:a16="http://schemas.microsoft.com/office/drawing/2014/main" id="{4872673A-654D-45DE-34B5-0E19CDA2B4CF}"/>
              </a:ext>
            </a:extLst>
          </p:cNvPr>
          <p:cNvSpPr/>
          <p:nvPr/>
        </p:nvSpPr>
        <p:spPr>
          <a:xfrm>
            <a:off x="9029452" y="3287684"/>
            <a:ext cx="2238103" cy="583475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err="1">
                <a:latin typeface="Pyidaungsu" panose="020B0502040204020203" pitchFamily="34" charset="0"/>
                <a:cs typeface="Pyidaungsu" panose="020B0502040204020203" pitchFamily="34" charset="0"/>
              </a:rPr>
              <a:t>ဒုတိယဈာန</a:t>
            </a:r>
            <a:r>
              <a:rPr lang="en-US" sz="2400" dirty="0">
                <a:latin typeface="Pyidaungsu" panose="020B0502040204020203" pitchFamily="34" charset="0"/>
                <a:cs typeface="Pyidaungsu" panose="020B0502040204020203" pitchFamily="34" charset="0"/>
              </a:rPr>
              <a:t>်</a:t>
            </a:r>
          </a:p>
        </p:txBody>
      </p:sp>
      <p:sp>
        <p:nvSpPr>
          <p:cNvPr id="21" name="Rectangle: Rounded Corners 20">
            <a:extLst>
              <a:ext uri="{FF2B5EF4-FFF2-40B4-BE49-F238E27FC236}">
                <a16:creationId xmlns:a16="http://schemas.microsoft.com/office/drawing/2014/main" id="{F6FA630F-6ADF-93DA-51C2-F40D305C88CE}"/>
              </a:ext>
            </a:extLst>
          </p:cNvPr>
          <p:cNvSpPr/>
          <p:nvPr/>
        </p:nvSpPr>
        <p:spPr>
          <a:xfrm>
            <a:off x="9029451" y="4239731"/>
            <a:ext cx="2238103" cy="583475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err="1">
                <a:latin typeface="Pyidaungsu" panose="020B0502040204020203" pitchFamily="34" charset="0"/>
                <a:cs typeface="Pyidaungsu" panose="020B0502040204020203" pitchFamily="34" charset="0"/>
              </a:rPr>
              <a:t>တတိယဈာန</a:t>
            </a:r>
            <a:r>
              <a:rPr lang="en-US" sz="2400" dirty="0">
                <a:latin typeface="Pyidaungsu" panose="020B0502040204020203" pitchFamily="34" charset="0"/>
                <a:cs typeface="Pyidaungsu" panose="020B0502040204020203" pitchFamily="34" charset="0"/>
              </a:rPr>
              <a:t>်</a:t>
            </a:r>
          </a:p>
        </p:txBody>
      </p:sp>
      <p:sp>
        <p:nvSpPr>
          <p:cNvPr id="22" name="Rectangle: Rounded Corners 21">
            <a:extLst>
              <a:ext uri="{FF2B5EF4-FFF2-40B4-BE49-F238E27FC236}">
                <a16:creationId xmlns:a16="http://schemas.microsoft.com/office/drawing/2014/main" id="{FC19F1FC-E620-E953-FAB0-76E521C240C0}"/>
              </a:ext>
            </a:extLst>
          </p:cNvPr>
          <p:cNvSpPr/>
          <p:nvPr/>
        </p:nvSpPr>
        <p:spPr>
          <a:xfrm>
            <a:off x="9040102" y="4892805"/>
            <a:ext cx="2238103" cy="583475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err="1">
                <a:latin typeface="Pyidaungsu" panose="020B0502040204020203" pitchFamily="34" charset="0"/>
                <a:cs typeface="Pyidaungsu" panose="020B0502040204020203" pitchFamily="34" charset="0"/>
              </a:rPr>
              <a:t>စတုတ္ထဈာန</a:t>
            </a:r>
            <a:r>
              <a:rPr lang="en-US" sz="2400" dirty="0">
                <a:latin typeface="Pyidaungsu" panose="020B0502040204020203" pitchFamily="34" charset="0"/>
                <a:cs typeface="Pyidaungsu" panose="020B0502040204020203" pitchFamily="34" charset="0"/>
              </a:rPr>
              <a:t>်</a:t>
            </a:r>
          </a:p>
        </p:txBody>
      </p:sp>
    </p:spTree>
    <p:extLst>
      <p:ext uri="{BB962C8B-B14F-4D97-AF65-F5344CB8AC3E}">
        <p14:creationId xmlns:p14="http://schemas.microsoft.com/office/powerpoint/2010/main" val="29908173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18" grpId="0" animBg="1"/>
      <p:bldP spid="19" grpId="0" animBg="1"/>
      <p:bldP spid="20" grpId="0" animBg="1"/>
      <p:bldP spid="21" grpId="0" animBg="1"/>
      <p:bldP spid="2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A51EA5-AB4F-DBF0-3DC6-C537F2CAFE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3197B4-433C-F7C7-7B39-047B613A8A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761106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amask">
  <a:themeElements>
    <a:clrScheme name="Damask">
      <a:dk1>
        <a:sysClr val="windowText" lastClr="000000"/>
      </a:dk1>
      <a:lt1>
        <a:sysClr val="window" lastClr="FFFFFF"/>
      </a:lt1>
      <a:dk2>
        <a:srgbClr val="742332"/>
      </a:dk2>
      <a:lt2>
        <a:srgbClr val="EE91A0"/>
      </a:lt2>
      <a:accent1>
        <a:srgbClr val="E03754"/>
      </a:accent1>
      <a:accent2>
        <a:srgbClr val="E86C2E"/>
      </a:accent2>
      <a:accent3>
        <a:srgbClr val="DAB250"/>
      </a:accent3>
      <a:accent4>
        <a:srgbClr val="60C4AA"/>
      </a:accent4>
      <a:accent5>
        <a:srgbClr val="51A9DB"/>
      </a:accent5>
      <a:accent6>
        <a:srgbClr val="976AC9"/>
      </a:accent6>
      <a:hlink>
        <a:srgbClr val="D5445E"/>
      </a:hlink>
      <a:folHlink>
        <a:srgbClr val="E17C8E"/>
      </a:folHlink>
    </a:clrScheme>
    <a:fontScheme name="Damask">
      <a:majorFont>
        <a:latin typeface="Bookman Old Style" panose="02050604050505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amask">
      <a: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105000"/>
                <a:lumMod val="110000"/>
              </a:schemeClr>
            </a:gs>
            <a:gs pos="100000">
              <a:schemeClr val="phClr">
                <a:tint val="78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0000"/>
                <a:lumMod val="104000"/>
              </a:schemeClr>
            </a:gs>
            <a:gs pos="69000">
              <a:schemeClr val="phClr">
                <a:shade val="86000"/>
                <a:satMod val="130000"/>
                <a:lumMod val="102000"/>
              </a:schemeClr>
            </a:gs>
            <a:gs pos="100000">
              <a:schemeClr val="phClr">
                <a:shade val="72000"/>
                <a:satMod val="130000"/>
                <a:lumMod val="100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sy="96000" rotWithShape="0">
              <a:srgbClr val="000000">
                <a:alpha val="54000"/>
              </a:srgbClr>
            </a:outerShdw>
          </a:effectLst>
        </a:effectStyle>
        <a:effectStyle>
          <a:effectLst>
            <a:outerShdw blurRad="76200" dist="38100" dir="5400000" algn="ctr" rotWithShape="0">
              <a:srgbClr val="000000">
                <a:alpha val="76000"/>
              </a:srgbClr>
            </a:outerShdw>
          </a:effectLst>
          <a:scene3d>
            <a:camera prst="orthographicFront">
              <a:rot lat="0" lon="0" rev="0"/>
            </a:camera>
            <a:lightRig rig="balanced" dir="t"/>
          </a:scene3d>
          <a:sp3d prstMaterial="matte">
            <a:bevelT w="25400" h="25400" prst="relaxedInse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18000"/>
                <a:satMod val="160000"/>
                <a:lumMod val="28000"/>
              </a:schemeClr>
              <a:schemeClr val="phClr">
                <a:tint val="95000"/>
                <a:satMod val="160000"/>
                <a:lumMod val="116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amask" id="{F9A299A0-33D0-4E0F-9F3F-7163E3744208}" vid="{6B2E858E-683F-40D9-B4CB-284D097F3AC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Damask</Template>
  <TotalTime>58</TotalTime>
  <Words>1091</Words>
  <Application>Microsoft Office PowerPoint</Application>
  <PresentationFormat>Widescreen</PresentationFormat>
  <Paragraphs>59</Paragraphs>
  <Slides>7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Arial</vt:lpstr>
      <vt:lpstr>Bookman Old Style</vt:lpstr>
      <vt:lpstr>Calibri</vt:lpstr>
      <vt:lpstr>Pyidaungsu</vt:lpstr>
      <vt:lpstr>Rockwell</vt:lpstr>
      <vt:lpstr>Damask</vt:lpstr>
      <vt:lpstr>၇. ဈာန်စိတ်များ ၁</vt:lpstr>
      <vt:lpstr>ဈာန်အင်္ဂါ</vt:lpstr>
      <vt:lpstr>ရူပါဝစရဈာန်</vt:lpstr>
      <vt:lpstr>ဈာန်</vt:lpstr>
      <vt:lpstr>အစဉ်ငါးမျိုး</vt:lpstr>
      <vt:lpstr>ရူပါဝစရဈာန်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၆. ဈာန်စိတ်များ ၁</dc:title>
  <dc:creator>U Kovida</dc:creator>
  <cp:lastModifiedBy>U Kovida</cp:lastModifiedBy>
  <cp:revision>3</cp:revision>
  <dcterms:created xsi:type="dcterms:W3CDTF">2024-01-15T07:15:58Z</dcterms:created>
  <dcterms:modified xsi:type="dcterms:W3CDTF">2024-01-15T08:14:32Z</dcterms:modified>
</cp:coreProperties>
</file>