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26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24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56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8749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972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48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89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03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4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27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90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7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49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13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6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4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43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0A938-9138-4D75-9ED8-30283E78BE94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F8654-5768-480B-96BF-B06DD15362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954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EF5C-524D-1A3C-3767-3FD7572F8F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၁၂. </a:t>
            </a:r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စေတသိက်များ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(၃)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C3514D-077A-5BA4-F9F9-1971635A5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5314"/>
            <a:ext cx="9144000" cy="1382486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သောဘနစေတသိက်များ</a:t>
            </a:r>
            <a:endParaRPr lang="en-US" sz="3200" dirty="0">
              <a:latin typeface="Pyidaungsu" panose="020B0502040204020203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00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8FBB72-F8C7-C071-456B-44516AFEF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670560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သောဘနသာဓာရဏ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၁၉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CBEF36B-9D12-FCEF-8570-2F90EB4AC47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01" y="1280161"/>
            <a:ext cx="4424362" cy="4424362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CDA883-859C-6E8E-7185-E26B9EE2B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52263" y="1280161"/>
            <a:ext cx="6215294" cy="4902925"/>
          </a:xfrm>
        </p:spPr>
        <p:txBody>
          <a:bodyPr>
            <a:normAutofit fontScale="85000" lnSpcReduction="20000"/>
          </a:bodyPr>
          <a:lstStyle/>
          <a:p>
            <a:pPr marL="0" marR="0" indent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၂၈၊ သဒ္ဓါ၊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ရတနာသုံးတန်၊ ပစ္စုပ္ပန်နှင့်၊ သံသရာမျိုး၊ ကံအကျိုးတို့၊ ရှိရိုးဟုမြင်၊ သက်ဝင်ကျေနပ်၊ ယုံကြည်တတ်၊ မှတ်လေ သဒ္ဓါ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၂၉၊ သတိ၊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ဘုရားစသား၊ အာရုံများ၌၊ မှတ်သားလေ့များ၊ အောက်မေ့ငြား၊ တရား သတိ 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၃ဝ၊ ဟိရီ၊     ၃၁၊ သြတ္တပ္ပ၊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6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ဒုစရိုက်ဆိုး၊ အမိုက်မျိုးမှ၊ ရှက်စနိုးမူ၊ ဟိရီဟူ၊ ကြောက်မူ သြတ္တပ်သဘောတည်း။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C0676-E878-7045-E8B3-298439555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A0A968-5A1C-C492-FA0F-16F64E2AF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670560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သောဘနသာဓာရဏ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၁၉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C587FDD-FF84-CD9B-11EB-BE8FFA63D19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01" y="1280161"/>
            <a:ext cx="4424362" cy="4424362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336EC8-B057-FABB-BA2B-1CCC2D7083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52263" y="1280161"/>
            <a:ext cx="6215294" cy="4902925"/>
          </a:xfrm>
        </p:spPr>
        <p:txBody>
          <a:bodyPr>
            <a:normAutofit lnSpcReduction="10000"/>
          </a:bodyPr>
          <a:lstStyle/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၃၂၊ အလောဘ၊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လောကီအာရုံ၊ ကာမဂုဏ်ကို၊ စုံစုံမက်မက်၊ နှစ်သက်မရှိ၊ မကပ်ငြိပေ၊ မလိုပေ၊ ဆိုလေ အလောဘ သဘောတည်း။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၃၃၊ အဒေါသ၊ (မေတ္တာ)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ယှဉ်ဘက်စိတ်ဓာတ်၊ ကိန်းဝပ်မိရာ၊ သတ္တဝါကို၊ ကြည်သာရွှင်ပြ၊ အေးမြစေသော၊ ထိုသဘော အဒေါသ သဘောတည်း။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၃၄၊ တတြမဇ္စျတ္တတာ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ကိုယ်စီကိစ္စ၊ ရွက်ဆောင်ကြသဖြင့်၊ သမ္ပယုတ်ဆို၊ များထိုထိုဝယ်၊ အလယ်အလတ်၊ တည့်မတ်အောင်ပြု၊ လစ်လျူရှု၊ ခေါ်မှု မဇ္စျတ္တတာတည်း။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21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CC686-73A2-775A-49C7-AF85E365D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D8201B-D415-E30B-2E10-D12384A0D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670560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သောဘနသာဓာရဏ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၁၉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49ED826-47E3-1928-9133-8E339EB064C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01" y="1280161"/>
            <a:ext cx="4424362" cy="4424362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081A9-58B8-289A-5DF3-ACD87C02B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52263" y="1280161"/>
            <a:ext cx="6215294" cy="4902925"/>
          </a:xfrm>
        </p:spPr>
        <p:txBody>
          <a:bodyPr>
            <a:normAutofit fontScale="92500" lnSpcReduction="10000"/>
          </a:bodyPr>
          <a:lstStyle/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18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၃၅၊ ကာယပဿဒ္ဓိ     ၃၆၊ စိတ္တပဿဒ္ဓိ</a:t>
            </a:r>
            <a:endParaRPr lang="en-US" sz="18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18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ဥဒ္ဓစ္စစေ၊ ပြဌာန်းပေသည့်၊ ကိလေသာဟူ၊ အပူဆိတ်သဖြင့်၊ စေတသိက်အပေါင်း၊ ငြိမ်းအေးကြောင်းကို၊ ကာယဆိုဘိ၊ စိတ်၏အေးမြ၊ ဖြစ်ကြောင်းပြ စိတ္တပဿဒ္ဓိ။</a:t>
            </a:r>
            <a:endParaRPr lang="en-US" sz="18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18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၃၇၊ ကာယလဟုတာ   ၃၈၊ စိတ္တလဟုတာ</a:t>
            </a:r>
            <a:endParaRPr lang="en-US" sz="18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18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ထိနမိဒ္ဓ၊ ပဋ္ဌာနပေ၊ များကိလေရိပ်၊ မယှဉ်ဆိတ်သဖြင့်၊ စေတသိက်ပေါင်း၊ လျင်မြန်ကြောင်းကို၊ ကာယဆိုဘိ၊ စိတ်၏လျင်စွ၊ ဖြစ်ကြောင်းပြ၊ စိတ္တလဟုတာတည်း။</a:t>
            </a:r>
            <a:endParaRPr lang="en-US" sz="18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18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၃၉၊ ကာယမုဒုတာ   ၄ဝ၊ စိတ္တမုဒုတာ</a:t>
            </a:r>
            <a:endParaRPr lang="en-US" sz="18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18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ဒိဋ္ဌိမာန၊ ပဋ္ဌာနပေ၊ ကိလေသာစု၊ မယှဉ်မှုကြောင့်၊ နူးညံ့ပျောင့်ပျောင်း၊ စေတသိက်ပေါင်းကို၊ ကာယဆိုဘိ၊ စိတ်၏နုစွ၊ ဖြစ်ကြောင်းပြ၊ စိတ္တမုဒုတည်း။</a:t>
            </a:r>
            <a:endParaRPr lang="en-US" sz="18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97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49AE6-07CB-5BE8-1320-AA994D83C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74CDE7-3A0F-9198-A58E-50DE8BA7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670560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သောဘနသာဓာရဏ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၁၉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612B138-C541-396A-EDD6-82E210E0A26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01" y="1280161"/>
            <a:ext cx="4424362" cy="4424362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8001F8-60FA-F1D3-A548-C4C506DEA5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52263" y="1280161"/>
            <a:ext cx="6215294" cy="490292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၄၁၊ ကာယကမ္မညတာ   ၄၂၊ စိတ္တကမ္မညတာ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ကာမစ္ဆန္ဒ၊ ပဋ္ဌာနပေ၊ ကိလေသာဓာတ်၊ ကင်းစင်လတ်သဖြင့်၊ များမြတ်စုစု၊ ကုသိုလ်မှုဝယ်၊ ခံ့ထယ်ဘိတောင်း၊ စေတသိက်ပေါင်းကို၊ ကာယဆိုဘိ၊ စိတ်၏ ခံ့စွ၊ ဖြစ်ကြောင်းပြ၊ စိတ္တကမ္မဉ်တည်း။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၄၃၊ ကာယပါဂုညတာ    ၄၄၊ စိတ္တပါဂုညတာ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အသဒ္ဓိယ၊ ပဋ္ဌာနပေ၊ ကိလေသာဓာတ်၊ ကင်းစင်ပြတ်သဖြင့်၊ များလတ်သီးသီး၊ ကုသိုလ်ပြီးဖို့၊ ပွန်းတီးလေ့လာ၊ မကျင်နာတောင်း၊  စေတသိက်ပေါင်းကို၊ ကာယ ဆိုဘိ၊ စိတ်၏လေ့လာ၊ မကျင်နာစွ၊ ဖြစ်ကြောင်းပြ၊ စိတ္တပါဂုဉ်တည်း။</a:t>
            </a:r>
            <a:endParaRPr lang="en-US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00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55C16-BA48-F4D2-072F-1728F355F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E84C58-C274-454F-7815-40D72A207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670560"/>
          </a:xfrm>
        </p:spPr>
        <p:txBody>
          <a:bodyPr/>
          <a:lstStyle/>
          <a:p>
            <a:r>
              <a:rPr lang="en-US" dirty="0" err="1">
                <a:latin typeface="Pyidaungsu" panose="020B0502040204020203" pitchFamily="34" charset="0"/>
                <a:cs typeface="Pyidaungsu" panose="020B0502040204020203" pitchFamily="34" charset="0"/>
              </a:rPr>
              <a:t>သောဘနသာဓာရဏ</a:t>
            </a:r>
            <a:r>
              <a:rPr lang="en-US" dirty="0">
                <a:latin typeface="Pyidaungsu" panose="020B0502040204020203" pitchFamily="34" charset="0"/>
                <a:cs typeface="Pyidaungsu" panose="020B0502040204020203" pitchFamily="34" charset="0"/>
              </a:rPr>
              <a:t> ၁၉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E39FC37-20E3-6A79-EB9F-4231418496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901" y="1280161"/>
            <a:ext cx="4424362" cy="4424362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E37C6D-7D8F-E4DF-7E4F-E25456247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52263" y="1280161"/>
            <a:ext cx="6215294" cy="4902925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၄၅၊ ကာယုဇုကတာ     ၄၆၊ စိတ္တုဇုကတာ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မာယာ-သာဌေယ</a:t>
            </a:r>
            <a:r>
              <a:rPr lang="en-US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ျ</a:t>
            </a:r>
            <a:r>
              <a:rPr lang="my-MM" sz="2400" dirty="0">
                <a:effectLst/>
                <a:latin typeface="Pyidaungsu" panose="020B0502040204020203" pitchFamily="34" charset="0"/>
                <a:ea typeface="Calibri" panose="020F0502020204030204" pitchFamily="34" charset="0"/>
                <a:cs typeface="Pyidaungsu" panose="020B0502040204020203" pitchFamily="34" charset="0"/>
              </a:rPr>
              <a:t>၊ ပဋ္ဌာနပေ၊ ကိလေသာဓာတ်၊ ကင်းစင်လတ်သဖြင့်၊ ဖြောင့်မတ်ဘိတောင်း၊ စေတသိက်ပေါင်းကို၊ ကာယဆိုဘိ၊ စိတ်၏ဖြောင့်စွ၊ ဖြစ်ကြောင်းပြ၊ စိတ္တဥဇုတည်း။</a:t>
            </a:r>
            <a:endParaRPr lang="en-US" sz="2400" dirty="0">
              <a:effectLst/>
              <a:latin typeface="Pyidaungsu" panose="020B0502040204020203" pitchFamily="34" charset="0"/>
              <a:ea typeface="Calibri" panose="020F0502020204030204" pitchFamily="34" charset="0"/>
              <a:cs typeface="Pyidaungs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64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10</TotalTime>
  <Words>1303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Pyidaungsu</vt:lpstr>
      <vt:lpstr>Rockwell</vt:lpstr>
      <vt:lpstr>Damask</vt:lpstr>
      <vt:lpstr>၁၂. စေတသိက်များ (၃)</vt:lpstr>
      <vt:lpstr>သောဘနသာဓာရဏ ၁၉</vt:lpstr>
      <vt:lpstr>သောဘနသာဓာရဏ ၁၉</vt:lpstr>
      <vt:lpstr>သောဘနသာဓာရဏ ၁၉</vt:lpstr>
      <vt:lpstr>သောဘနသာဓာရဏ ၁၉</vt:lpstr>
      <vt:lpstr>သောဘနသာဓာရဏ ၁၉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၁၂. စေတသိက်များ (၃)</dc:title>
  <dc:creator>U Kovida</dc:creator>
  <cp:lastModifiedBy>U Kovida</cp:lastModifiedBy>
  <cp:revision>2</cp:revision>
  <dcterms:created xsi:type="dcterms:W3CDTF">2024-02-20T05:00:17Z</dcterms:created>
  <dcterms:modified xsi:type="dcterms:W3CDTF">2024-02-20T05:11:13Z</dcterms:modified>
</cp:coreProperties>
</file>