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1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5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41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835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9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07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20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61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5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1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4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7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6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5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0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2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C2F0-0379-4A10-8A00-1169E0CD56F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7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FC2F0-0379-4A10-8A00-1169E0CD56F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B38A9-1A05-4EDA-9D20-150B29DA1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29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E8573-DFAA-3542-10D8-6E818A6010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စေတသိက်တို</a:t>
            </a:r>
            <a:r>
              <a:rPr lang="en-US" sz="4800" dirty="0">
                <a:latin typeface="Pyidaungsu" panose="020B0502040204020203" pitchFamily="34" charset="0"/>
                <a:cs typeface="Pyidaungsu" panose="020B0502040204020203" pitchFamily="34" charset="0"/>
              </a:rPr>
              <a:t>့၏ </a:t>
            </a:r>
            <a:r>
              <a:rPr lang="en-US" sz="4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အမည်ထူးများ</a:t>
            </a:r>
            <a:r>
              <a:rPr lang="en-US" sz="4800" dirty="0">
                <a:latin typeface="Pyidaungsu" panose="020B0502040204020203" pitchFamily="34" charset="0"/>
                <a:cs typeface="Pyidaungsu" panose="020B0502040204020203" pitchFamily="34" charset="0"/>
              </a:rPr>
              <a:t> (၂)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88EB5-16A0-CC58-EAA8-2DA135F1C4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4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E9461-F312-4EF3-0EB4-2E613537F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E54EB6-6827-1B43-27DC-AF077DE9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757647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သံယောဇဉ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5BE8F9-7CC2-1BD2-9C24-FBA4E46BD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9120" y="1367247"/>
            <a:ext cx="6878437" cy="4423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သုတ္တန်နည်း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သံယောဇဉ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(၁)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ကာမရာဂ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(၂)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ရူပရာဂ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(၃)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အရူပရာဂ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(၄)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ပဋိဃ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(၅)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မာန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1C941E2-0AFB-B0C0-2BBB-FAC00B639E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3" y="1519644"/>
            <a:ext cx="3713967" cy="4728756"/>
          </a:xfrm>
        </p:spPr>
      </p:pic>
    </p:spTree>
    <p:extLst>
      <p:ext uri="{BB962C8B-B14F-4D97-AF65-F5344CB8AC3E}">
        <p14:creationId xmlns:p14="http://schemas.microsoft.com/office/powerpoint/2010/main" val="66340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86B82E-6CC5-F46C-69E9-9D5CDB8F7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757647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သံယောဇဉ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0FEB70-DE0B-1922-F964-AEEAB31D0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9120" y="1367247"/>
            <a:ext cx="6878437" cy="4423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သုတ္တန်နည်း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သံယောဇဉ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(၆)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ဒိဋ္ဌိ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(၇)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သီလဗ္ဗတပရာမာသ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(၈)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ဝိစိကိစ္ဆာ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(၉)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ဥဒ္ဓစ္စ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(၁၀)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အဝိဇ္ဇာ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1EE1B52-7AF7-4E7C-AF4E-9022ED1324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3" y="1519644"/>
            <a:ext cx="3713967" cy="4728756"/>
          </a:xfrm>
        </p:spPr>
      </p:pic>
    </p:spTree>
    <p:extLst>
      <p:ext uri="{BB962C8B-B14F-4D97-AF65-F5344CB8AC3E}">
        <p14:creationId xmlns:p14="http://schemas.microsoft.com/office/powerpoint/2010/main" val="262769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9CC2F-0BCE-C693-A86F-D4C77B2F1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E325FE-582C-FEA0-C1CF-3C48DC48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757647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သံယောဇဉ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E98B9-370E-FAA0-A7C4-E87A36824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9120" y="1367247"/>
            <a:ext cx="6878437" cy="4423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အဘိဓမ္မာနည်း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သံယောဇဉ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(၁)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ကာမရာဂ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(၂)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ဘဝရာဂ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(၃)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ပဋိဃ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(၄)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မာန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(၅)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ဒိဋ္ဌိ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2D59FEC-1478-EF0E-BD64-03C13A5808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3" y="1519644"/>
            <a:ext cx="3713967" cy="4728756"/>
          </a:xfrm>
        </p:spPr>
      </p:pic>
    </p:spTree>
    <p:extLst>
      <p:ext uri="{BB962C8B-B14F-4D97-AF65-F5344CB8AC3E}">
        <p14:creationId xmlns:p14="http://schemas.microsoft.com/office/powerpoint/2010/main" val="94156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BE7C6-2C51-1B63-03C9-744C2B13C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ADA8CE-958B-0B1F-FBAF-D190260B5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757647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သံယောဇဉ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5A3687-4DDD-AD81-D57C-AFC7070E3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9120" y="1367247"/>
            <a:ext cx="6878437" cy="44239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အဘိဓမ္မာနည်း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သံယောဇဉ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(၆)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သီလဗ္ဗတပရာမာသ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(၇)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ဝိစိကိစ္ဆာ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(၈)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ဣဿာ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(၉)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မစ္ဆရိယ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(၁၀)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အဝိဇ္ဇာ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လော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,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ဒေ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ါ,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မာ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,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ဒိ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,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စိ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, ဣဿ်,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မစ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်,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မော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ရှစ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သံယော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2422C0B-F350-B9F9-A412-F3BF31C2D3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3" y="1519644"/>
            <a:ext cx="3713967" cy="4728756"/>
          </a:xfrm>
        </p:spPr>
      </p:pic>
    </p:spTree>
    <p:extLst>
      <p:ext uri="{BB962C8B-B14F-4D97-AF65-F5344CB8AC3E}">
        <p14:creationId xmlns:p14="http://schemas.microsoft.com/office/powerpoint/2010/main" val="165623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584FE-4CEE-B4E4-6EBB-C55238D39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949234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ကိလေသာ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6C7AD4-0762-0C82-0C13-29CED55D99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13" y="1707000"/>
            <a:ext cx="3595307" cy="379681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6DB21-A354-49DC-78A6-699A0A33B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3257" y="1637211"/>
            <a:ext cx="6434300" cy="4153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လောဘ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, </a:t>
            </a:r>
          </a:p>
          <a:p>
            <a:pPr marL="0" indent="0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ဒေါသ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, </a:t>
            </a:r>
          </a:p>
          <a:p>
            <a:pPr marL="0" indent="0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မောဟ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မာန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, </a:t>
            </a:r>
          </a:p>
          <a:p>
            <a:pPr marL="0" indent="0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ဒိဋ္ဌိ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, </a:t>
            </a:r>
          </a:p>
          <a:p>
            <a:pPr marL="0" indent="0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ဝိစိကိစ္ဆာ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7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584FE-4CEE-B4E4-6EBB-C55238D39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949234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ကိလေသာ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6C7AD4-0762-0C82-0C13-29CED55D99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13" y="1707000"/>
            <a:ext cx="3595307" cy="379681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6DB21-A354-49DC-78A6-699A0A33B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3257" y="1637211"/>
            <a:ext cx="6434300" cy="4153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ထိန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, </a:t>
            </a:r>
          </a:p>
          <a:p>
            <a:pPr marL="0" indent="0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ဥဒ္ဓစ္စ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, </a:t>
            </a:r>
          </a:p>
          <a:p>
            <a:pPr marL="0" indent="0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အဟိရိက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အနောတ္တပ္ပ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88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79F1F-885C-D278-9127-80491F86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053737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ဟေတု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DB3C9-8CF5-D6DA-7837-F6E4DEA5B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1566" y="1663337"/>
            <a:ext cx="5733263" cy="4293325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လောဘ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ဒေါသ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မောဟ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အလောဘ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အဒေါသ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အမောဟ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9697913-E296-7789-1562-6B05B34B06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19" y="1935921"/>
            <a:ext cx="4420447" cy="3402384"/>
          </a:xfrm>
        </p:spPr>
      </p:pic>
    </p:spTree>
    <p:extLst>
      <p:ext uri="{BB962C8B-B14F-4D97-AF65-F5344CB8AC3E}">
        <p14:creationId xmlns:p14="http://schemas.microsoft.com/office/powerpoint/2010/main" val="144173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4EAF6-3FB5-4D2C-416F-D5238BFE0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809897"/>
          </a:xfrm>
        </p:spPr>
        <p:txBody>
          <a:bodyPr/>
          <a:lstStyle/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ဈာနင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်္ဂ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CA339C-6F07-117C-98F9-1AAACB3C31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r="10151"/>
          <a:stretch/>
        </p:blipFill>
        <p:spPr>
          <a:xfrm>
            <a:off x="687977" y="1419361"/>
            <a:ext cx="3535681" cy="43719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E262C-3FFE-380D-4914-D48A4A242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9476" y="1419497"/>
            <a:ext cx="6818081" cy="4371703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ဝိတက္က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ဝိစာရ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ပီတိ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ဧကဂ္ဂတာ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သောမန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ဿ</a:t>
            </a:r>
          </a:p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ဒေါမန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ဿ</a:t>
            </a:r>
          </a:p>
          <a:p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ဥပေက္ခာ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1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83</TotalTime>
  <Words>421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Pyidaungsu</vt:lpstr>
      <vt:lpstr>Rockwell</vt:lpstr>
      <vt:lpstr>Damask</vt:lpstr>
      <vt:lpstr>စေတသိက်တို့၏ အမည်ထူးများ (၂)</vt:lpstr>
      <vt:lpstr>သံယောဇဉ်</vt:lpstr>
      <vt:lpstr>သံယောဇဉ်</vt:lpstr>
      <vt:lpstr>သံယောဇဉ်</vt:lpstr>
      <vt:lpstr>သံယောဇဉ်</vt:lpstr>
      <vt:lpstr>ကိလေသာ</vt:lpstr>
      <vt:lpstr>ကိလေသာ</vt:lpstr>
      <vt:lpstr>ဟေတု</vt:lpstr>
      <vt:lpstr>ဈာနင်္ဂ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စေတသိက်တို့၏ အမည်ထူးများ (၁)</dc:title>
  <dc:creator>U Kovida</dc:creator>
  <cp:lastModifiedBy>U Kovida</cp:lastModifiedBy>
  <cp:revision>5</cp:revision>
  <dcterms:created xsi:type="dcterms:W3CDTF">2024-03-05T07:25:22Z</dcterms:created>
  <dcterms:modified xsi:type="dcterms:W3CDTF">2024-06-11T15:06:18Z</dcterms:modified>
</cp:coreProperties>
</file>