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AB69-133C-471E-9574-7B9371A9F0F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E3FEF-F394-4704-B318-79A5818DA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25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ရှေ့ငါးပါးကို</a:t>
            </a:r>
            <a:r>
              <a:rPr lang="en-US" dirty="0"/>
              <a:t> </a:t>
            </a:r>
            <a:r>
              <a:rPr lang="en-US" dirty="0" err="1"/>
              <a:t>ဣန္ဒြေငါးပါးဟုလည်း</a:t>
            </a:r>
            <a:r>
              <a:rPr lang="en-US" dirty="0"/>
              <a:t> </a:t>
            </a:r>
            <a:r>
              <a:rPr lang="en-US" dirty="0" err="1"/>
              <a:t>ခေ</a:t>
            </a:r>
            <a:r>
              <a:rPr lang="en-US" dirty="0"/>
              <a:t>ါ်</a:t>
            </a:r>
            <a:r>
              <a:rPr lang="en-US" dirty="0" err="1"/>
              <a:t>ဆိုသည</a:t>
            </a:r>
            <a:r>
              <a:rPr lang="en-US" dirty="0"/>
              <a:t>်။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E3FEF-F394-4704-B318-79A5818DA3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27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ဣဒ္ဓိပါဒ်လေးပါးဟုလည်း</a:t>
            </a:r>
            <a:r>
              <a:rPr lang="en-US" dirty="0"/>
              <a:t> </a:t>
            </a:r>
            <a:r>
              <a:rPr lang="en-US" dirty="0" err="1"/>
              <a:t>ခေ</a:t>
            </a:r>
            <a:r>
              <a:rPr lang="en-US" dirty="0"/>
              <a:t>ါ်</a:t>
            </a:r>
            <a:r>
              <a:rPr lang="en-US" dirty="0" err="1"/>
              <a:t>သေးသည</a:t>
            </a:r>
            <a:r>
              <a:rPr lang="en-US" dirty="0"/>
              <a:t>်။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E3FEF-F394-4704-B318-79A5818DA3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8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6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3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65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0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8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7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1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1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9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DBB74-98C3-4203-98BD-3CF9E416A2D8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86327-E0E2-4773-978D-BB3CB1C9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70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2DEB9-CB7A-FA5D-2A21-D2058CBBC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Myanmar Jojar" panose="020B0502040204020203" pitchFamily="34" charset="0"/>
                <a:cs typeface="Myanmar Jojar" panose="020B0502040204020203" pitchFamily="34" charset="0"/>
              </a:rPr>
              <a:t>၁၆. </a:t>
            </a:r>
            <a:r>
              <a:rPr lang="en-US" sz="44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စေတသိက်တို</a:t>
            </a:r>
            <a:r>
              <a:rPr lang="en-US" sz="4400" dirty="0">
                <a:latin typeface="Myanmar Jojar" panose="020B0502040204020203" pitchFamily="34" charset="0"/>
                <a:cs typeface="Myanmar Jojar" panose="020B0502040204020203" pitchFamily="34" charset="0"/>
              </a:rPr>
              <a:t>့၏ </a:t>
            </a:r>
            <a:r>
              <a:rPr lang="en-US" sz="44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အမည်ထူးများ</a:t>
            </a:r>
            <a:r>
              <a:rPr lang="en-US" sz="4400" dirty="0">
                <a:latin typeface="Myanmar Jojar" panose="020B0502040204020203" pitchFamily="34" charset="0"/>
                <a:cs typeface="Myanmar Jojar" panose="020B0502040204020203" pitchFamily="34" charset="0"/>
              </a:rPr>
              <a:t> (၃)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3AE8CD-D581-EBE5-5743-20FD27E88C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5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D8FB5-9748-5F48-42BF-2D04C227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မဂ္ဂင</a:t>
            </a: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058F31-0390-273B-EFD4-B119C1A7A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30400" y="1514764"/>
            <a:ext cx="4089400" cy="4662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(၁)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သမ္မာဒိဋ္ဌိ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(၂)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သမ္မာသင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်္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ကပ္ပ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(၃)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သမ္မာဝါစာ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(၄)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သမ္မာကမ္မန္တ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(၅)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သမ္မာအာဇီဝ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(၆)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သမ္မာဝါယာမ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(၇)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သမ္မာသတိ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(၈)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သမ္မာသမာဓိ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17215-541C-381C-85D2-CE008B5E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16436" y="1514764"/>
            <a:ext cx="4537364" cy="4662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(၁)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မိစ္ဆာဒိဋ္ဌိ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(၂)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မိစ္ဆာသင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်္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ကပ္ပ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(၃)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မိစ္ဆာဝါယာမ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(၄)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မိစ္ဆာသမာဓိ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22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D8FB5-9748-5F48-42BF-2D04C227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ဗလ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ECE24031-E90F-ACC6-66D0-1B1F4DB354E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963" y="1514476"/>
            <a:ext cx="3137465" cy="4662488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17215-541C-381C-85D2-CE008B5E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95636" y="1440874"/>
            <a:ext cx="5858164" cy="473609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(၁)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သဒ္ဓ</a:t>
            </a: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ါ</a:t>
            </a: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(၂)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ဝီရိယ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(၃)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သတိ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(၄)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သမာဓိ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(၅)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ပညာ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(၆)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ဟီရိ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(၇)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ဩတ္တပ္ပ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(၈)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အဟိရိက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buNone/>
            </a:pP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(၉) </a:t>
            </a:r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အနောတ္တပ္ပ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3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D8FB5-9748-5F48-42BF-2D04C227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အဓိပတိ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17215-541C-381C-85D2-CE008B5E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4800" y="1514764"/>
            <a:ext cx="5969000" cy="46621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(၁)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ဆန္ဒာဓိပတိ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(၂)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ဝီရိယာဓိပတိ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(၃)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စိတ္တာဓိပတိ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(၄)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ဝီမံသာဓိပတိ</a:t>
            </a:r>
            <a:endParaRPr lang="en-US" sz="3200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8C426B7-13BF-B746-CFC6-AFA7DBC962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017" y="1825625"/>
            <a:ext cx="2947965" cy="4351338"/>
          </a:xfrm>
        </p:spPr>
      </p:pic>
    </p:spTree>
    <p:extLst>
      <p:ext uri="{BB962C8B-B14F-4D97-AF65-F5344CB8AC3E}">
        <p14:creationId xmlns:p14="http://schemas.microsoft.com/office/powerpoint/2010/main" val="363319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D8FB5-9748-5F48-42BF-2D04C227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အာဟာရ</a:t>
            </a:r>
            <a:endParaRPr lang="en-US" dirty="0">
              <a:latin typeface="Myanmar Jojar" panose="020B0502040204020203" pitchFamily="34" charset="0"/>
              <a:cs typeface="Myanmar Jojar" panose="020B0502040204020203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17215-541C-381C-85D2-CE008B5E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4473" y="1514764"/>
            <a:ext cx="6509327" cy="46621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(၁)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ကဗဠီကာရာဟာရ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(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ရုပ်ကို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ထောက်ပံ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့)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(၂)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ဖဿာဟာရ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(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ဝေဒနာကို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ထောက်ပံ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့)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(၃)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မနောသဉ္စေတနာဟာရ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(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ဘုံသုံးပါး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၌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ပဋိသန္ဓေကိုဖြစ်စေ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)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(၄)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ဝိညာဏာဟာရ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(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တကွဖြစ်သော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နာမ်တရားကို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ထောက်ပံ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့)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969C71C-3416-BFFA-F392-D9A7D2CBCEA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3"/>
          <a:stretch/>
        </p:blipFill>
        <p:spPr>
          <a:xfrm>
            <a:off x="838200" y="1701799"/>
            <a:ext cx="4006273" cy="3719945"/>
          </a:xfrm>
        </p:spPr>
      </p:pic>
    </p:spTree>
    <p:extLst>
      <p:ext uri="{BB962C8B-B14F-4D97-AF65-F5344CB8AC3E}">
        <p14:creationId xmlns:p14="http://schemas.microsoft.com/office/powerpoint/2010/main" val="385641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D8FB5-9748-5F48-42BF-2D04C227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ဗောဇ္ဈင</a:t>
            </a:r>
            <a:r>
              <a:rPr lang="en-US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B05A9D38-DF99-1111-BD29-42912AC34D0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07724"/>
            <a:ext cx="5181600" cy="3475990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17215-541C-381C-85D2-CE008B5EF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14764"/>
            <a:ext cx="5181600" cy="4662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(၁)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သတိသမ္ဗောဇ္ဈင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(၂)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ဓမ္မဝိစယသမ္ဗောဇ္ဈင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(၃)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ဝီရိယသမ္ဗောဇ္ဈင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(၄)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ပီတိသမ္ဗောဇ္ဈင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(၅)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ပဿဒ္ဓိသမ္ဗောဇ္ဈင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(၆)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သမာဓိသမ္ဗောဇ္ဈင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(၇) </a:t>
            </a:r>
            <a:r>
              <a:rPr lang="en-US" sz="3200" dirty="0" err="1">
                <a:latin typeface="Myanmar Jojar" panose="020B0502040204020203" pitchFamily="34" charset="0"/>
                <a:cs typeface="Myanmar Jojar" panose="020B0502040204020203" pitchFamily="34" charset="0"/>
              </a:rPr>
              <a:t>ဥပေက္ခာသမ္ဗောဇ္ဈင</a:t>
            </a:r>
            <a:r>
              <a:rPr lang="en-US" sz="3200" dirty="0">
                <a:latin typeface="Myanmar Jojar" panose="020B0502040204020203" pitchFamily="34" charset="0"/>
                <a:cs typeface="Myanmar Jojar" panose="020B0502040204020203" pitchFamily="34" charset="0"/>
              </a:rPr>
              <a:t>်</a:t>
            </a:r>
          </a:p>
        </p:txBody>
      </p:sp>
    </p:spTree>
    <p:extLst>
      <p:ext uri="{BB962C8B-B14F-4D97-AF65-F5344CB8AC3E}">
        <p14:creationId xmlns:p14="http://schemas.microsoft.com/office/powerpoint/2010/main" val="282589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</TotalTime>
  <Words>581</Words>
  <Application>Microsoft Office PowerPoint</Application>
  <PresentationFormat>Widescreen</PresentationFormat>
  <Paragraphs>46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Myanmar Jojar</vt:lpstr>
      <vt:lpstr>Pyidaungsu</vt:lpstr>
      <vt:lpstr>Office Theme</vt:lpstr>
      <vt:lpstr>၁၆. စေတသိက်တို့၏ အမည်ထူးများ (၃) </vt:lpstr>
      <vt:lpstr>မဂ္ဂင်</vt:lpstr>
      <vt:lpstr>ဗလ</vt:lpstr>
      <vt:lpstr>အဓိပတိ</vt:lpstr>
      <vt:lpstr>အာဟာရ</vt:lpstr>
      <vt:lpstr>ဗောဇ္ဈင်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 Kovida</dc:creator>
  <cp:lastModifiedBy>U Kovida</cp:lastModifiedBy>
  <cp:revision>1</cp:revision>
  <dcterms:created xsi:type="dcterms:W3CDTF">2024-06-18T12:04:37Z</dcterms:created>
  <dcterms:modified xsi:type="dcterms:W3CDTF">2024-06-18T12:39:26Z</dcterms:modified>
</cp:coreProperties>
</file>