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56" r:id="rId2"/>
    <p:sldId id="264" r:id="rId3"/>
    <p:sldId id="257" r:id="rId4"/>
    <p:sldId id="260" r:id="rId5"/>
    <p:sldId id="259" r:id="rId6"/>
    <p:sldId id="261" r:id="rId7"/>
    <p:sldId id="258" r:id="rId8"/>
    <p:sldId id="262" r:id="rId9"/>
    <p:sldId id="263" r:id="rId10"/>
    <p:sldId id="265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84" autoAdjust="0"/>
    <p:restoredTop sz="94658"/>
  </p:normalViewPr>
  <p:slideViewPr>
    <p:cSldViewPr snapToGrid="0">
      <p:cViewPr varScale="1">
        <p:scale>
          <a:sx n="120" d="100"/>
          <a:sy n="120" d="100"/>
        </p:scale>
        <p:origin x="840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95269" y="1122363"/>
            <a:ext cx="9001462" cy="2387600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95269" y="3602038"/>
            <a:ext cx="9001462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8E61D9-260B-4228-9061-0A5D7AE28289}" type="datetimeFigureOut">
              <a:rPr lang="en-US" smtClean="0"/>
              <a:t>8/22/24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9D7775-581D-4C5B-AD8F-5816933701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65685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806" y="4289372"/>
            <a:ext cx="10367564" cy="819355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13806" y="621321"/>
            <a:ext cx="10367564" cy="3379735"/>
          </a:xfrm>
          <a:noFill/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5108728"/>
            <a:ext cx="10365998" cy="682472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8E61D9-260B-4228-9061-0A5D7AE28289}" type="datetimeFigureOut">
              <a:rPr lang="en-US" smtClean="0"/>
              <a:t>8/22/24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9D7775-581D-4C5B-AD8F-5816933701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3346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3424859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4204820"/>
            <a:ext cx="10353761" cy="1592186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8E61D9-260B-4228-9061-0A5D7AE28289}" type="datetimeFigureOut">
              <a:rPr lang="en-US" smtClean="0"/>
              <a:t>8/22/24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9D7775-581D-4C5B-AD8F-5816933701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473821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426812"/>
          </a:xfrm>
        </p:spPr>
        <p:txBody>
          <a:bodyPr anchor="t">
            <a:normAutofit/>
          </a:bodyPr>
          <a:lstStyle>
            <a:lvl1pPr marL="0" indent="0" algn="r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204821"/>
            <a:ext cx="10353762" cy="1586380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8E61D9-260B-4228-9061-0A5D7AE28289}" type="datetimeFigureOut">
              <a:rPr lang="en-US" smtClean="0"/>
              <a:t>8/22/24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9D7775-581D-4C5B-AD8F-581693370123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836612" y="73524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0657956" y="297209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34763750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806" y="2126942"/>
            <a:ext cx="10355327" cy="25118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650556"/>
            <a:ext cx="10353763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8E61D9-260B-4228-9061-0A5D7AE28289}" type="datetimeFigureOut">
              <a:rPr lang="en-US" smtClean="0"/>
              <a:t>8/22/24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9D7775-581D-4C5B-AD8F-5816933701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464091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94" y="609600"/>
            <a:ext cx="10353762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94" y="2088319"/>
            <a:ext cx="3298956" cy="823305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94" y="2911624"/>
            <a:ext cx="3298956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4878" y="2088320"/>
            <a:ext cx="3298558" cy="823304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4878" y="2911624"/>
            <a:ext cx="3299821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088320"/>
            <a:ext cx="3291211" cy="823304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6346" y="2911624"/>
            <a:ext cx="3291211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8E61D9-260B-4228-9061-0A5D7AE28289}" type="datetimeFigureOut">
              <a:rPr lang="en-US" smtClean="0"/>
              <a:t>8/22/24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9D7775-581D-4C5B-AD8F-5816933701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516339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95" y="4195899"/>
            <a:ext cx="3298955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092020" y="2298987"/>
            <a:ext cx="2940050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95" y="4772161"/>
            <a:ext cx="3298955" cy="101903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01" y="4195899"/>
            <a:ext cx="3298983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568996" y="2298987"/>
            <a:ext cx="2930525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72160"/>
            <a:ext cx="3300336" cy="101903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423" y="4195899"/>
            <a:ext cx="3289900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52803" y="2298987"/>
            <a:ext cx="2932113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298" y="4772161"/>
            <a:ext cx="3294258" cy="1019037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8E61D9-260B-4228-9061-0A5D7AE28289}" type="datetimeFigureOut">
              <a:rPr lang="en-US" smtClean="0"/>
              <a:t>8/22/24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9D7775-581D-4C5B-AD8F-5816933701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681251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8E61D9-260B-4228-9061-0A5D7AE28289}" type="datetimeFigureOut">
              <a:rPr lang="en-US" smtClean="0"/>
              <a:t>8/22/24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9D7775-581D-4C5B-AD8F-5816933701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371362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599"/>
            <a:ext cx="2542657" cy="518160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3794" y="609599"/>
            <a:ext cx="7658705" cy="518160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8E61D9-260B-4228-9061-0A5D7AE28289}" type="datetimeFigureOut">
              <a:rPr lang="en-US" smtClean="0"/>
              <a:t>8/22/24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9D7775-581D-4C5B-AD8F-5816933701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8219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8E61D9-260B-4228-9061-0A5D7AE28289}" type="datetimeFigureOut">
              <a:rPr lang="en-US" smtClean="0"/>
              <a:t>8/22/24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9D7775-581D-4C5B-AD8F-5816933701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28863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9244" y="657226"/>
            <a:ext cx="9733512" cy="2852737"/>
          </a:xfrm>
        </p:spPr>
        <p:txBody>
          <a:bodyPr anchor="b">
            <a:normAutofit/>
          </a:bodyPr>
          <a:lstStyle>
            <a:lvl1pPr>
              <a:defRPr sz="3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29244" y="3602038"/>
            <a:ext cx="9733512" cy="1500187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8E61D9-260B-4228-9061-0A5D7AE28289}" type="datetimeFigureOut">
              <a:rPr lang="en-US" smtClean="0"/>
              <a:t>8/22/24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9D7775-581D-4C5B-AD8F-5816933701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3016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632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3795" y="2088319"/>
            <a:ext cx="5106004" cy="370288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3403" y="2088319"/>
            <a:ext cx="5094154" cy="370288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8E61D9-260B-4228-9061-0A5D7AE28289}" type="datetimeFigureOut">
              <a:rPr lang="en-US" smtClean="0"/>
              <a:t>8/22/24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9D7775-581D-4C5B-AD8F-5816933701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71885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804" y="2088320"/>
            <a:ext cx="4879199" cy="82391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13795" y="2912232"/>
            <a:ext cx="5107208" cy="287896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2003" y="2088320"/>
            <a:ext cx="4865554" cy="82391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912232"/>
            <a:ext cx="5095357" cy="287896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8E61D9-260B-4228-9061-0A5D7AE28289}" type="datetimeFigureOut">
              <a:rPr lang="en-US" smtClean="0"/>
              <a:t>8/22/24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9D7775-581D-4C5B-AD8F-5816933701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45482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8E61D9-260B-4228-9061-0A5D7AE28289}" type="datetimeFigureOut">
              <a:rPr lang="en-US" smtClean="0"/>
              <a:t>8/22/24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9D7775-581D-4C5B-AD8F-5816933701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39163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8E61D9-260B-4228-9061-0A5D7AE28289}" type="datetimeFigureOut">
              <a:rPr lang="en-US" smtClean="0"/>
              <a:t>8/22/24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9D7775-581D-4C5B-AD8F-5816933701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57561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7228" y="609600"/>
            <a:ext cx="3932237" cy="2362200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78064" y="609600"/>
            <a:ext cx="6189492" cy="5181600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7228" y="2971800"/>
            <a:ext cx="3932237" cy="2819399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8E61D9-260B-4228-9061-0A5D7AE28289}" type="datetimeFigureOut">
              <a:rPr lang="en-US" smtClean="0"/>
              <a:t>8/22/24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9D7775-581D-4C5B-AD8F-5816933701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42337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7227" y="609600"/>
            <a:ext cx="5929773" cy="2362200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4" y="758881"/>
            <a:ext cx="3255356" cy="4883038"/>
          </a:xfrm>
          <a:noFill/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971800"/>
            <a:ext cx="5934950" cy="28194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8E61D9-260B-4228-9061-0A5D7AE28289}" type="datetimeFigureOut">
              <a:rPr lang="en-US" smtClean="0"/>
              <a:t>8/22/24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9D7775-581D-4C5B-AD8F-5816933701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18383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632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95" y="2096064"/>
            <a:ext cx="10353762" cy="36951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6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8E61D9-260B-4228-9061-0A5D7AE28289}" type="datetimeFigureOut">
              <a:rPr lang="en-US" smtClean="0"/>
              <a:t>8/22/24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94" y="5883275"/>
            <a:ext cx="66728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5354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D7775-581D-4C5B-AD8F-5816933701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289347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  <p:sldLayoutId id="2147483695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400" b="1" i="0" kern="1200" cap="all">
          <a:solidFill>
            <a:schemeClr val="tx1"/>
          </a:solidFill>
          <a:effectLst>
            <a:outerShdw blurRad="50800" dist="63500" dir="2700000" algn="tl" rotWithShape="0">
              <a:srgbClr val="000000">
                <a:alpha val="48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07521A-99F9-9410-1677-5BC9F60D409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latin typeface="Myanmar Cherry Pro" panose="020B0502040204020203" pitchFamily="34" charset="0"/>
                <a:cs typeface="Myanmar Cherry Pro" panose="020B0502040204020203" pitchFamily="34" charset="0"/>
              </a:rPr>
              <a:t>၁၉. </a:t>
            </a:r>
            <a:r>
              <a:rPr lang="en-US" dirty="0" err="1">
                <a:latin typeface="Myanmar Cherry Pro" panose="020B0502040204020203" pitchFamily="34" charset="0"/>
                <a:cs typeface="Myanmar Cherry Pro" panose="020B0502040204020203" pitchFamily="34" charset="0"/>
              </a:rPr>
              <a:t>ရုပ်ပိုင်း</a:t>
            </a:r>
            <a:endParaRPr lang="en-US" dirty="0">
              <a:latin typeface="Myanmar Cherry Pro" panose="020B0502040204020203" pitchFamily="34" charset="0"/>
              <a:cs typeface="Myanmar Cherry Pro" panose="020B0502040204020203" pitchFamily="34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DF61FC1-A29E-4C94-6C6E-DE9764507D6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894670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389021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07521A-99F9-9410-1677-5BC9F60D409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latin typeface="Myanmar Cherry Pro" panose="020B0502040204020203" pitchFamily="34" charset="0"/>
                <a:cs typeface="Myanmar Cherry Pro" panose="020B0502040204020203" pitchFamily="34" charset="0"/>
              </a:rPr>
              <a:t>၁၉. </a:t>
            </a:r>
            <a:r>
              <a:rPr lang="en-US" dirty="0" err="1">
                <a:latin typeface="Myanmar Cherry Pro" panose="020B0502040204020203" pitchFamily="34" charset="0"/>
                <a:cs typeface="Myanmar Cherry Pro" panose="020B0502040204020203" pitchFamily="34" charset="0"/>
              </a:rPr>
              <a:t>ရုပ</a:t>
            </a:r>
            <a:r>
              <a:rPr lang="en-US" dirty="0">
                <a:latin typeface="Myanmar Cherry Pro" panose="020B0502040204020203" pitchFamily="34" charset="0"/>
                <a:cs typeface="Myanmar Cherry Pro" panose="020B0502040204020203" pitchFamily="34" charset="0"/>
              </a:rPr>
              <a:t>် ၂၈ </a:t>
            </a:r>
            <a:r>
              <a:rPr lang="en-US" dirty="0" err="1">
                <a:latin typeface="Myanmar Cherry Pro" panose="020B0502040204020203" pitchFamily="34" charset="0"/>
                <a:cs typeface="Myanmar Cherry Pro" panose="020B0502040204020203" pitchFamily="34" charset="0"/>
              </a:rPr>
              <a:t>ပါး</a:t>
            </a:r>
            <a:endParaRPr lang="en-US" dirty="0">
              <a:latin typeface="Myanmar Cherry Pro" panose="020B0502040204020203" pitchFamily="34" charset="0"/>
              <a:cs typeface="Myanmar Cherry Pro" panose="020B0502040204020203" pitchFamily="34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DF61FC1-A29E-4C94-6C6E-DE9764507D6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31849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BFB4C6-19CD-3449-E33E-C49059533C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951345"/>
          </a:xfrm>
        </p:spPr>
        <p:txBody>
          <a:bodyPr>
            <a:normAutofit/>
          </a:bodyPr>
          <a:lstStyle/>
          <a:p>
            <a:r>
              <a:rPr lang="en-US" sz="4000" dirty="0" err="1">
                <a:latin typeface="Myanmar Cherry Pro" panose="020B0502040204020203" pitchFamily="34" charset="0"/>
                <a:cs typeface="Myanmar Cherry Pro" panose="020B0502040204020203" pitchFamily="34" charset="0"/>
              </a:rPr>
              <a:t>မဟာဘုတ</a:t>
            </a:r>
            <a:r>
              <a:rPr lang="en-US" sz="4000" dirty="0">
                <a:latin typeface="Myanmar Cherry Pro" panose="020B0502040204020203" pitchFamily="34" charset="0"/>
                <a:cs typeface="Myanmar Cherry Pro" panose="020B0502040204020203" pitchFamily="34" charset="0"/>
              </a:rPr>
              <a:t>် ၄ </a:t>
            </a:r>
            <a:r>
              <a:rPr lang="en-US" sz="4000" dirty="0" err="1">
                <a:latin typeface="Myanmar Cherry Pro" panose="020B0502040204020203" pitchFamily="34" charset="0"/>
                <a:cs typeface="Myanmar Cherry Pro" panose="020B0502040204020203" pitchFamily="34" charset="0"/>
              </a:rPr>
              <a:t>ပါး</a:t>
            </a:r>
            <a:endParaRPr lang="en-US" sz="4000" dirty="0">
              <a:latin typeface="Myanmar Cherry Pro" panose="020B0502040204020203" pitchFamily="34" charset="0"/>
              <a:cs typeface="Myanmar Cherry Pro" panose="020B0502040204020203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A3382B-B50B-EA01-955A-5B8ECF9394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3795" y="1477818"/>
            <a:ext cx="10353762" cy="4313382"/>
          </a:xfrm>
        </p:spPr>
        <p:txBody>
          <a:bodyPr>
            <a:normAutofit/>
          </a:bodyPr>
          <a:lstStyle/>
          <a:p>
            <a:r>
              <a:rPr lang="en-US" sz="3200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ပထဝီဓာတု</a:t>
            </a:r>
            <a:r>
              <a:rPr lang="en-US" sz="3200" dirty="0">
                <a:latin typeface="Myanmar Pyu" panose="020B0502040204020203" pitchFamily="34" charset="0"/>
                <a:cs typeface="Myanmar Pyu" panose="020B0502040204020203" pitchFamily="34" charset="0"/>
              </a:rPr>
              <a:t> - </a:t>
            </a:r>
            <a:r>
              <a:rPr lang="en-US" sz="3200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မာ</a:t>
            </a:r>
            <a:r>
              <a:rPr lang="en-US" sz="3200" dirty="0">
                <a:latin typeface="Myanmar Pyu" panose="020B0502040204020203" pitchFamily="34" charset="0"/>
                <a:cs typeface="Myanmar Pyu" panose="020B0502040204020203" pitchFamily="34" charset="0"/>
              </a:rPr>
              <a:t>, </a:t>
            </a:r>
            <a:r>
              <a:rPr lang="en-US" sz="3200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ကြမ်း</a:t>
            </a:r>
            <a:r>
              <a:rPr lang="en-US" sz="3200" dirty="0">
                <a:latin typeface="Myanmar Pyu" panose="020B0502040204020203" pitchFamily="34" charset="0"/>
                <a:cs typeface="Myanmar Pyu" panose="020B0502040204020203" pitchFamily="34" charset="0"/>
              </a:rPr>
              <a:t>, </a:t>
            </a:r>
            <a:r>
              <a:rPr lang="en-US" sz="3200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လေး</a:t>
            </a:r>
            <a:r>
              <a:rPr lang="en-US" sz="3200" dirty="0">
                <a:latin typeface="Myanmar Pyu" panose="020B0502040204020203" pitchFamily="34" charset="0"/>
                <a:cs typeface="Myanmar Pyu" panose="020B0502040204020203" pitchFamily="34" charset="0"/>
              </a:rPr>
              <a:t>, </a:t>
            </a:r>
            <a:r>
              <a:rPr lang="en-US" sz="3200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ပျော</a:t>
            </a:r>
            <a:r>
              <a:rPr lang="en-US" sz="3200" dirty="0">
                <a:latin typeface="Myanmar Pyu" panose="020B0502040204020203" pitchFamily="34" charset="0"/>
                <a:cs typeface="Myanmar Pyu" panose="020B0502040204020203" pitchFamily="34" charset="0"/>
              </a:rPr>
              <a:t>့, </a:t>
            </a:r>
            <a:r>
              <a:rPr lang="en-US" sz="3200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ချော</a:t>
            </a:r>
            <a:r>
              <a:rPr lang="en-US" sz="3200" dirty="0">
                <a:latin typeface="Myanmar Pyu" panose="020B0502040204020203" pitchFamily="34" charset="0"/>
                <a:cs typeface="Myanmar Pyu" panose="020B0502040204020203" pitchFamily="34" charset="0"/>
              </a:rPr>
              <a:t>, </a:t>
            </a:r>
            <a:r>
              <a:rPr lang="en-US" sz="3200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ပေ</a:t>
            </a:r>
            <a:r>
              <a:rPr lang="en-US" sz="3200" dirty="0">
                <a:latin typeface="Myanmar Pyu" panose="020B0502040204020203" pitchFamily="34" charset="0"/>
                <a:cs typeface="Myanmar Pyu" panose="020B0502040204020203" pitchFamily="34" charset="0"/>
              </a:rPr>
              <a:t>ါ့</a:t>
            </a:r>
          </a:p>
          <a:p>
            <a:r>
              <a:rPr lang="en-US" sz="3200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အာပေါဓာတု</a:t>
            </a:r>
            <a:r>
              <a:rPr lang="en-US" sz="3200" dirty="0">
                <a:latin typeface="Myanmar Pyu" panose="020B0502040204020203" pitchFamily="34" charset="0"/>
                <a:cs typeface="Myanmar Pyu" panose="020B0502040204020203" pitchFamily="34" charset="0"/>
              </a:rPr>
              <a:t> - </a:t>
            </a:r>
            <a:r>
              <a:rPr lang="en-US" sz="3200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ယိုစီး</a:t>
            </a:r>
            <a:r>
              <a:rPr lang="en-US" sz="3200" dirty="0">
                <a:latin typeface="Myanmar Pyu" panose="020B0502040204020203" pitchFamily="34" charset="0"/>
                <a:cs typeface="Myanmar Pyu" panose="020B0502040204020203" pitchFamily="34" charset="0"/>
              </a:rPr>
              <a:t>, </a:t>
            </a:r>
            <a:r>
              <a:rPr lang="en-US" sz="3200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ဖွဲ့စည်း</a:t>
            </a:r>
            <a:endParaRPr lang="en-US" sz="3200" dirty="0">
              <a:latin typeface="Myanmar Pyu" panose="020B0502040204020203" pitchFamily="34" charset="0"/>
              <a:cs typeface="Myanmar Pyu" panose="020B0502040204020203" pitchFamily="34" charset="0"/>
            </a:endParaRPr>
          </a:p>
          <a:p>
            <a:r>
              <a:rPr lang="en-US" sz="3200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တေဇောဓာတု</a:t>
            </a:r>
            <a:r>
              <a:rPr lang="en-US" sz="3200" dirty="0">
                <a:latin typeface="Myanmar Pyu" panose="020B0502040204020203" pitchFamily="34" charset="0"/>
                <a:cs typeface="Myanmar Pyu" panose="020B0502040204020203" pitchFamily="34" charset="0"/>
              </a:rPr>
              <a:t> - </a:t>
            </a:r>
            <a:r>
              <a:rPr lang="en-US" sz="3200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ပူ</a:t>
            </a:r>
            <a:r>
              <a:rPr lang="en-US" sz="3200" dirty="0">
                <a:latin typeface="Myanmar Pyu" panose="020B0502040204020203" pitchFamily="34" charset="0"/>
                <a:cs typeface="Myanmar Pyu" panose="020B0502040204020203" pitchFamily="34" charset="0"/>
              </a:rPr>
              <a:t>, </a:t>
            </a:r>
            <a:r>
              <a:rPr lang="en-US" sz="3200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အေး</a:t>
            </a:r>
            <a:endParaRPr lang="en-US" sz="3200" dirty="0">
              <a:latin typeface="Myanmar Pyu" panose="020B0502040204020203" pitchFamily="34" charset="0"/>
              <a:cs typeface="Myanmar Pyu" panose="020B0502040204020203" pitchFamily="34" charset="0"/>
            </a:endParaRPr>
          </a:p>
          <a:p>
            <a:r>
              <a:rPr lang="en-US" sz="3200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ဝါယောဓာတု</a:t>
            </a:r>
            <a:r>
              <a:rPr lang="en-US" sz="3200" dirty="0">
                <a:latin typeface="Myanmar Pyu" panose="020B0502040204020203" pitchFamily="34" charset="0"/>
                <a:cs typeface="Myanmar Pyu" panose="020B0502040204020203" pitchFamily="34" charset="0"/>
              </a:rPr>
              <a:t> - </a:t>
            </a:r>
            <a:r>
              <a:rPr lang="en-US" sz="3200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ထောက</a:t>
            </a:r>
            <a:r>
              <a:rPr lang="en-US" sz="3200" dirty="0">
                <a:latin typeface="Myanmar Pyu" panose="020B0502040204020203" pitchFamily="34" charset="0"/>
                <a:cs typeface="Myanmar Pyu" panose="020B0502040204020203" pitchFamily="34" charset="0"/>
              </a:rPr>
              <a:t>်, </a:t>
            </a:r>
            <a:r>
              <a:rPr lang="en-US" sz="3200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တွန်း</a:t>
            </a:r>
            <a:endParaRPr lang="en-US" sz="3200" dirty="0">
              <a:latin typeface="Myanmar Pyu" panose="020B0502040204020203" pitchFamily="34" charset="0"/>
              <a:cs typeface="Myanmar Pyu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669590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BFB4C6-19CD-3449-E33E-C49059533C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951345"/>
          </a:xfrm>
        </p:spPr>
        <p:txBody>
          <a:bodyPr>
            <a:normAutofit/>
          </a:bodyPr>
          <a:lstStyle/>
          <a:p>
            <a:r>
              <a:rPr lang="en-US" sz="4000" dirty="0" err="1">
                <a:latin typeface="Myanmar Cherry Pro" panose="020B0502040204020203" pitchFamily="34" charset="0"/>
                <a:cs typeface="Myanmar Cherry Pro" panose="020B0502040204020203" pitchFamily="34" charset="0"/>
              </a:rPr>
              <a:t>ပသာဒရုပ</a:t>
            </a:r>
            <a:r>
              <a:rPr lang="en-US" sz="4000" dirty="0">
                <a:latin typeface="Myanmar Cherry Pro" panose="020B0502040204020203" pitchFamily="34" charset="0"/>
                <a:cs typeface="Myanmar Cherry Pro" panose="020B0502040204020203" pitchFamily="34" charset="0"/>
              </a:rPr>
              <a:t>် ၅, </a:t>
            </a:r>
            <a:r>
              <a:rPr lang="en-US" sz="4000" dirty="0" err="1">
                <a:latin typeface="Myanmar Cherry Pro" panose="020B0502040204020203" pitchFamily="34" charset="0"/>
                <a:cs typeface="Myanmar Cherry Pro" panose="020B0502040204020203" pitchFamily="34" charset="0"/>
              </a:rPr>
              <a:t>ဂေါစရရုပ</a:t>
            </a:r>
            <a:r>
              <a:rPr lang="en-US" sz="4000" dirty="0">
                <a:latin typeface="Myanmar Cherry Pro" panose="020B0502040204020203" pitchFamily="34" charset="0"/>
                <a:cs typeface="Myanmar Cherry Pro" panose="020B0502040204020203" pitchFamily="34" charset="0"/>
              </a:rPr>
              <a:t>် ၇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A3382B-B50B-EA01-955A-5B8ECF9394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3795" y="1477818"/>
            <a:ext cx="10353762" cy="4313382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sz="3200" dirty="0">
              <a:latin typeface="Myanmar Pyu" panose="020B0502040204020203" pitchFamily="34" charset="0"/>
              <a:cs typeface="Myanmar Pyu" panose="020B0502040204020203" pitchFamily="34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4FC1B487-1C56-CD66-BB3C-A4BDADCD076E}"/>
              </a:ext>
            </a:extLst>
          </p:cNvPr>
          <p:cNvSpPr/>
          <p:nvPr/>
        </p:nvSpPr>
        <p:spPr>
          <a:xfrm>
            <a:off x="913794" y="1477819"/>
            <a:ext cx="4247920" cy="720436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စက္ခုပသာဒ</a:t>
            </a:r>
            <a:r>
              <a:rPr lang="en-US" sz="2400" dirty="0">
                <a:latin typeface="Myanmar Pyu" panose="020B0502040204020203" pitchFamily="34" charset="0"/>
                <a:cs typeface="Myanmar Pyu" panose="020B0502040204020203" pitchFamily="34" charset="0"/>
              </a:rPr>
              <a:t> - </a:t>
            </a:r>
            <a:r>
              <a:rPr lang="en-US" sz="2400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မျက်စိ</a:t>
            </a:r>
            <a:r>
              <a:rPr lang="en-US" sz="2400" dirty="0">
                <a:latin typeface="Myanmar Pyu" panose="020B0502040204020203" pitchFamily="34" charset="0"/>
                <a:cs typeface="Myanmar Pyu" panose="020B0502040204020203" pitchFamily="34" charset="0"/>
              </a:rPr>
              <a:t> </a:t>
            </a:r>
            <a:r>
              <a:rPr lang="en-US" sz="2400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အကြည်ရုပ</a:t>
            </a:r>
            <a:r>
              <a:rPr lang="en-US" sz="2400" dirty="0">
                <a:latin typeface="Myanmar Pyu" panose="020B0502040204020203" pitchFamily="34" charset="0"/>
                <a:cs typeface="Myanmar Pyu" panose="020B0502040204020203" pitchFamily="34" charset="0"/>
              </a:rPr>
              <a:t>်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6155567-CC5F-C637-E0F0-04539E682A7F}"/>
              </a:ext>
            </a:extLst>
          </p:cNvPr>
          <p:cNvSpPr/>
          <p:nvPr/>
        </p:nvSpPr>
        <p:spPr>
          <a:xfrm>
            <a:off x="924443" y="2276763"/>
            <a:ext cx="4247920" cy="720436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သောတပသာဒ</a:t>
            </a:r>
            <a:r>
              <a:rPr lang="en-US" sz="2400" dirty="0">
                <a:latin typeface="Myanmar Pyu" panose="020B0502040204020203" pitchFamily="34" charset="0"/>
                <a:cs typeface="Myanmar Pyu" panose="020B0502040204020203" pitchFamily="34" charset="0"/>
              </a:rPr>
              <a:t> - </a:t>
            </a:r>
            <a:r>
              <a:rPr lang="en-US" sz="2400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နား</a:t>
            </a:r>
            <a:r>
              <a:rPr lang="en-US" sz="2400" dirty="0">
                <a:latin typeface="Myanmar Pyu" panose="020B0502040204020203" pitchFamily="34" charset="0"/>
                <a:cs typeface="Myanmar Pyu" panose="020B0502040204020203" pitchFamily="34" charset="0"/>
              </a:rPr>
              <a:t> </a:t>
            </a:r>
            <a:r>
              <a:rPr lang="en-US" sz="2400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အကြည်ရုပ</a:t>
            </a:r>
            <a:r>
              <a:rPr lang="en-US" sz="2400" dirty="0">
                <a:latin typeface="Myanmar Pyu" panose="020B0502040204020203" pitchFamily="34" charset="0"/>
                <a:cs typeface="Myanmar Pyu" panose="020B0502040204020203" pitchFamily="34" charset="0"/>
              </a:rPr>
              <a:t>်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0EAEB76-C2AD-51FA-F584-8294441E696A}"/>
              </a:ext>
            </a:extLst>
          </p:cNvPr>
          <p:cNvSpPr/>
          <p:nvPr/>
        </p:nvSpPr>
        <p:spPr>
          <a:xfrm>
            <a:off x="924443" y="3066473"/>
            <a:ext cx="4247920" cy="720436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ဃာနပသာဒ</a:t>
            </a:r>
            <a:r>
              <a:rPr lang="en-US" sz="2400" dirty="0">
                <a:latin typeface="Myanmar Pyu" panose="020B0502040204020203" pitchFamily="34" charset="0"/>
                <a:cs typeface="Myanmar Pyu" panose="020B0502040204020203" pitchFamily="34" charset="0"/>
              </a:rPr>
              <a:t> - </a:t>
            </a:r>
            <a:r>
              <a:rPr lang="en-US" sz="2400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နှာ</a:t>
            </a:r>
            <a:r>
              <a:rPr lang="en-US" sz="2400" dirty="0">
                <a:latin typeface="Myanmar Pyu" panose="020B0502040204020203" pitchFamily="34" charset="0"/>
                <a:cs typeface="Myanmar Pyu" panose="020B0502040204020203" pitchFamily="34" charset="0"/>
              </a:rPr>
              <a:t> </a:t>
            </a:r>
            <a:r>
              <a:rPr lang="en-US" sz="2400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အကြည်ရုပ</a:t>
            </a:r>
            <a:r>
              <a:rPr lang="en-US" sz="2400" dirty="0">
                <a:latin typeface="Myanmar Pyu" panose="020B0502040204020203" pitchFamily="34" charset="0"/>
                <a:cs typeface="Myanmar Pyu" panose="020B0502040204020203" pitchFamily="34" charset="0"/>
              </a:rPr>
              <a:t>်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7EC224E-8E5E-1766-9D9C-86AA6FDE1DE6}"/>
              </a:ext>
            </a:extLst>
          </p:cNvPr>
          <p:cNvSpPr/>
          <p:nvPr/>
        </p:nvSpPr>
        <p:spPr>
          <a:xfrm>
            <a:off x="913794" y="3865417"/>
            <a:ext cx="4247920" cy="720436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ဇိဝ</a:t>
            </a:r>
            <a:r>
              <a:rPr lang="en-US" sz="2400" dirty="0">
                <a:latin typeface="Myanmar Pyu" panose="020B0502040204020203" pitchFamily="34" charset="0"/>
                <a:cs typeface="Myanmar Pyu" panose="020B0502040204020203" pitchFamily="34" charset="0"/>
              </a:rPr>
              <a:t>ှါ</a:t>
            </a:r>
            <a:r>
              <a:rPr lang="en-US" sz="2400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ပသာဒ</a:t>
            </a:r>
            <a:r>
              <a:rPr lang="en-US" sz="2400" dirty="0">
                <a:latin typeface="Myanmar Pyu" panose="020B0502040204020203" pitchFamily="34" charset="0"/>
                <a:cs typeface="Myanmar Pyu" panose="020B0502040204020203" pitchFamily="34" charset="0"/>
              </a:rPr>
              <a:t> - လျှာ </a:t>
            </a:r>
            <a:r>
              <a:rPr lang="en-US" sz="2400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အကြည်ရုပ</a:t>
            </a:r>
            <a:r>
              <a:rPr lang="en-US" sz="2400" dirty="0">
                <a:latin typeface="Myanmar Pyu" panose="020B0502040204020203" pitchFamily="34" charset="0"/>
                <a:cs typeface="Myanmar Pyu" panose="020B0502040204020203" pitchFamily="34" charset="0"/>
              </a:rPr>
              <a:t>်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98238245-4261-AB49-32E6-9AAB41900C35}"/>
              </a:ext>
            </a:extLst>
          </p:cNvPr>
          <p:cNvSpPr/>
          <p:nvPr/>
        </p:nvSpPr>
        <p:spPr>
          <a:xfrm>
            <a:off x="913794" y="4655127"/>
            <a:ext cx="4247920" cy="720436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ကာယပသာဒ</a:t>
            </a:r>
            <a:r>
              <a:rPr lang="en-US" sz="2400" dirty="0">
                <a:latin typeface="Myanmar Pyu" panose="020B0502040204020203" pitchFamily="34" charset="0"/>
                <a:cs typeface="Myanmar Pyu" panose="020B0502040204020203" pitchFamily="34" charset="0"/>
              </a:rPr>
              <a:t> - </a:t>
            </a:r>
            <a:r>
              <a:rPr lang="en-US" sz="2400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ကိုယ</a:t>
            </a:r>
            <a:r>
              <a:rPr lang="en-US" sz="2400" dirty="0">
                <a:latin typeface="Myanmar Pyu" panose="020B0502040204020203" pitchFamily="34" charset="0"/>
                <a:cs typeface="Myanmar Pyu" panose="020B0502040204020203" pitchFamily="34" charset="0"/>
              </a:rPr>
              <a:t>် </a:t>
            </a:r>
            <a:r>
              <a:rPr lang="en-US" sz="2400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အကြည်ရုပ</a:t>
            </a:r>
            <a:r>
              <a:rPr lang="en-US" sz="2400" dirty="0">
                <a:latin typeface="Myanmar Pyu" panose="020B0502040204020203" pitchFamily="34" charset="0"/>
                <a:cs typeface="Myanmar Pyu" panose="020B0502040204020203" pitchFamily="34" charset="0"/>
              </a:rPr>
              <a:t>်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C65946FD-EE91-0CAE-6A35-D545E13A8561}"/>
              </a:ext>
            </a:extLst>
          </p:cNvPr>
          <p:cNvSpPr/>
          <p:nvPr/>
        </p:nvSpPr>
        <p:spPr>
          <a:xfrm>
            <a:off x="5610485" y="1477819"/>
            <a:ext cx="4247920" cy="720436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ရူပါရုံ</a:t>
            </a:r>
            <a:r>
              <a:rPr lang="en-US" sz="2400" dirty="0">
                <a:latin typeface="Myanmar Pyu" panose="020B0502040204020203" pitchFamily="34" charset="0"/>
                <a:cs typeface="Myanmar Pyu" panose="020B0502040204020203" pitchFamily="34" charset="0"/>
              </a:rPr>
              <a:t> - </a:t>
            </a:r>
            <a:r>
              <a:rPr lang="en-US" sz="2400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အဆင်း</a:t>
            </a:r>
            <a:endParaRPr lang="en-US" sz="2400" dirty="0">
              <a:latin typeface="Myanmar Pyu" panose="020B0502040204020203" pitchFamily="34" charset="0"/>
              <a:cs typeface="Myanmar Pyu" panose="020B0502040204020203" pitchFamily="34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26CF0915-5820-EA7E-B7B2-8DC31A469622}"/>
              </a:ext>
            </a:extLst>
          </p:cNvPr>
          <p:cNvSpPr/>
          <p:nvPr/>
        </p:nvSpPr>
        <p:spPr>
          <a:xfrm>
            <a:off x="5610485" y="2276763"/>
            <a:ext cx="4247920" cy="720436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သဒ္ဒါရုံ</a:t>
            </a:r>
            <a:r>
              <a:rPr lang="en-US" sz="2400" dirty="0">
                <a:latin typeface="Myanmar Pyu" panose="020B0502040204020203" pitchFamily="34" charset="0"/>
                <a:cs typeface="Myanmar Pyu" panose="020B0502040204020203" pitchFamily="34" charset="0"/>
              </a:rPr>
              <a:t> - </a:t>
            </a:r>
            <a:r>
              <a:rPr lang="en-US" sz="2400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အသံ</a:t>
            </a:r>
            <a:endParaRPr lang="en-US" sz="2400" dirty="0">
              <a:latin typeface="Myanmar Pyu" panose="020B0502040204020203" pitchFamily="34" charset="0"/>
              <a:cs typeface="Myanmar Pyu" panose="020B0502040204020203" pitchFamily="34" charset="0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EAD9D539-265D-9FC7-A57B-9B9EFC55F04C}"/>
              </a:ext>
            </a:extLst>
          </p:cNvPr>
          <p:cNvSpPr/>
          <p:nvPr/>
        </p:nvSpPr>
        <p:spPr>
          <a:xfrm>
            <a:off x="5610485" y="3066473"/>
            <a:ext cx="4247920" cy="720436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ဂန္ဓာရုံ</a:t>
            </a:r>
            <a:r>
              <a:rPr lang="en-US" sz="2400" dirty="0">
                <a:latin typeface="Myanmar Pyu" panose="020B0502040204020203" pitchFamily="34" charset="0"/>
                <a:cs typeface="Myanmar Pyu" panose="020B0502040204020203" pitchFamily="34" charset="0"/>
              </a:rPr>
              <a:t> - </a:t>
            </a:r>
            <a:r>
              <a:rPr lang="en-US" sz="2400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အနံ</a:t>
            </a:r>
            <a:r>
              <a:rPr lang="en-US" sz="2400" dirty="0">
                <a:latin typeface="Myanmar Pyu" panose="020B0502040204020203" pitchFamily="34" charset="0"/>
                <a:cs typeface="Myanmar Pyu" panose="020B0502040204020203" pitchFamily="34" charset="0"/>
              </a:rPr>
              <a:t>့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560A42B7-68F0-DDA2-757B-E2F7DD3A0112}"/>
              </a:ext>
            </a:extLst>
          </p:cNvPr>
          <p:cNvSpPr/>
          <p:nvPr/>
        </p:nvSpPr>
        <p:spPr>
          <a:xfrm>
            <a:off x="5610485" y="3865417"/>
            <a:ext cx="4247920" cy="720436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ရသာရုံ</a:t>
            </a:r>
            <a:r>
              <a:rPr lang="en-US" sz="2400" dirty="0">
                <a:latin typeface="Myanmar Pyu" panose="020B0502040204020203" pitchFamily="34" charset="0"/>
                <a:cs typeface="Myanmar Pyu" panose="020B0502040204020203" pitchFamily="34" charset="0"/>
              </a:rPr>
              <a:t> - </a:t>
            </a:r>
            <a:r>
              <a:rPr lang="en-US" sz="2400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အရသာ</a:t>
            </a:r>
            <a:endParaRPr lang="en-US" sz="2400" dirty="0">
              <a:latin typeface="Myanmar Pyu" panose="020B0502040204020203" pitchFamily="34" charset="0"/>
              <a:cs typeface="Myanmar Pyu" panose="020B0502040204020203" pitchFamily="34" charset="0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09F840B-0932-53B1-F29C-002976A980DF}"/>
              </a:ext>
            </a:extLst>
          </p:cNvPr>
          <p:cNvSpPr/>
          <p:nvPr/>
        </p:nvSpPr>
        <p:spPr>
          <a:xfrm>
            <a:off x="5610485" y="4655127"/>
            <a:ext cx="4247920" cy="720436"/>
          </a:xfrm>
          <a:prstGeom prst="rect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ဖောဋ္ဌဗ္ဗာရုံ</a:t>
            </a:r>
            <a:r>
              <a:rPr lang="en-US" sz="2400" dirty="0">
                <a:latin typeface="Myanmar Pyu" panose="020B0502040204020203" pitchFamily="34" charset="0"/>
                <a:cs typeface="Myanmar Pyu" panose="020B0502040204020203" pitchFamily="34" charset="0"/>
              </a:rPr>
              <a:t> - </a:t>
            </a:r>
            <a:r>
              <a:rPr lang="en-US" sz="2400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အထိအတွေ</a:t>
            </a:r>
            <a:r>
              <a:rPr lang="en-US" sz="2400" dirty="0">
                <a:latin typeface="Myanmar Pyu" panose="020B0502040204020203" pitchFamily="34" charset="0"/>
                <a:cs typeface="Myanmar Pyu" panose="020B0502040204020203" pitchFamily="34" charset="0"/>
              </a:rPr>
              <a:t>့</a:t>
            </a:r>
          </a:p>
        </p:txBody>
      </p:sp>
    </p:spTree>
    <p:extLst>
      <p:ext uri="{BB962C8B-B14F-4D97-AF65-F5344CB8AC3E}">
        <p14:creationId xmlns:p14="http://schemas.microsoft.com/office/powerpoint/2010/main" val="22517816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BFB4C6-19CD-3449-E33E-C49059533C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 err="1">
                <a:latin typeface="Myanmar Cherry Pro" panose="020B0502040204020203" pitchFamily="34" charset="0"/>
                <a:cs typeface="Myanmar Cherry Pro" panose="020B0502040204020203" pitchFamily="34" charset="0"/>
              </a:rPr>
              <a:t>ဘာဝရုပ</a:t>
            </a:r>
            <a:r>
              <a:rPr lang="en-US" sz="4000" dirty="0">
                <a:latin typeface="Myanmar Cherry Pro" panose="020B0502040204020203" pitchFamily="34" charset="0"/>
                <a:cs typeface="Myanmar Cherry Pro" panose="020B0502040204020203" pitchFamily="34" charset="0"/>
              </a:rPr>
              <a:t>် ၂ </a:t>
            </a:r>
            <a:r>
              <a:rPr lang="en-US" sz="4000" dirty="0" err="1">
                <a:latin typeface="Myanmar Cherry Pro" panose="020B0502040204020203" pitchFamily="34" charset="0"/>
                <a:cs typeface="Myanmar Cherry Pro" panose="020B0502040204020203" pitchFamily="34" charset="0"/>
              </a:rPr>
              <a:t>ပါး</a:t>
            </a:r>
            <a:r>
              <a:rPr lang="en-US" sz="4000" dirty="0">
                <a:latin typeface="Myanmar Cherry Pro" panose="020B0502040204020203" pitchFamily="34" charset="0"/>
                <a:cs typeface="Myanmar Cherry Pro" panose="020B0502040204020203" pitchFamily="34" charset="0"/>
              </a:rPr>
              <a:t> </a:t>
            </a:r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A1CDBB5B-E3DD-57DC-7CBF-B4E9C3960B7B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768" r="22098"/>
          <a:stretch/>
        </p:blipFill>
        <p:spPr>
          <a:xfrm>
            <a:off x="1246909" y="1838036"/>
            <a:ext cx="3011054" cy="3953164"/>
          </a:xfrm>
        </p:spPr>
      </p:pic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1D1DB6C-B46F-3161-62B0-628E19FBBD3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591077" y="1935921"/>
            <a:ext cx="5504268" cy="385527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 err="1">
                <a:latin typeface="Myanmar Pyu Pro" panose="020B0502040204020203" pitchFamily="34" charset="0"/>
                <a:cs typeface="Myanmar Pyu Pro" panose="020B0502040204020203" pitchFamily="34" charset="0"/>
              </a:rPr>
              <a:t>ပုရိသဘာဝ</a:t>
            </a:r>
            <a:r>
              <a:rPr lang="en-US" sz="3200" dirty="0">
                <a:latin typeface="Myanmar Pyu Pro" panose="020B0502040204020203" pitchFamily="34" charset="0"/>
                <a:cs typeface="Myanmar Pyu Pro" panose="020B0502040204020203" pitchFamily="34" charset="0"/>
              </a:rPr>
              <a:t> - </a:t>
            </a:r>
            <a:r>
              <a:rPr lang="en-US" sz="3200" dirty="0" err="1">
                <a:latin typeface="Myanmar Pyu Pro" panose="020B0502040204020203" pitchFamily="34" charset="0"/>
                <a:cs typeface="Myanmar Pyu Pro" panose="020B0502040204020203" pitchFamily="34" charset="0"/>
              </a:rPr>
              <a:t>အမျိုးသားဟု</a:t>
            </a:r>
            <a:r>
              <a:rPr lang="en-US" sz="3200" dirty="0">
                <a:latin typeface="Myanmar Pyu Pro" panose="020B0502040204020203" pitchFamily="34" charset="0"/>
                <a:cs typeface="Myanmar Pyu Pro" panose="020B0502040204020203" pitchFamily="34" charset="0"/>
              </a:rPr>
              <a:t> </a:t>
            </a:r>
            <a:r>
              <a:rPr lang="en-US" sz="3200" dirty="0" err="1">
                <a:latin typeface="Myanmar Pyu Pro" panose="020B0502040204020203" pitchFamily="34" charset="0"/>
                <a:cs typeface="Myanmar Pyu Pro" panose="020B0502040204020203" pitchFamily="34" charset="0"/>
              </a:rPr>
              <a:t>သိကြောင်း</a:t>
            </a:r>
            <a:r>
              <a:rPr lang="en-US" sz="3200" dirty="0">
                <a:latin typeface="Myanmar Pyu Pro" panose="020B0502040204020203" pitchFamily="34" charset="0"/>
                <a:cs typeface="Myanmar Pyu Pro" panose="020B0502040204020203" pitchFamily="34" charset="0"/>
              </a:rPr>
              <a:t> </a:t>
            </a:r>
            <a:r>
              <a:rPr lang="en-US" sz="3200" dirty="0" err="1">
                <a:latin typeface="Myanmar Pyu Pro" panose="020B0502040204020203" pitchFamily="34" charset="0"/>
                <a:cs typeface="Myanmar Pyu Pro" panose="020B0502040204020203" pitchFamily="34" charset="0"/>
              </a:rPr>
              <a:t>ရုပ</a:t>
            </a:r>
            <a:r>
              <a:rPr lang="en-US" sz="3200" dirty="0">
                <a:latin typeface="Myanmar Pyu Pro" panose="020B0502040204020203" pitchFamily="34" charset="0"/>
                <a:cs typeface="Myanmar Pyu Pro" panose="020B0502040204020203" pitchFamily="34" charset="0"/>
              </a:rPr>
              <a:t>်</a:t>
            </a:r>
          </a:p>
          <a:p>
            <a:pPr marL="0" indent="0">
              <a:buNone/>
            </a:pPr>
            <a:r>
              <a:rPr lang="en-US" sz="3200" dirty="0" err="1">
                <a:latin typeface="Myanmar Pyu Pro" panose="020B0502040204020203" pitchFamily="34" charset="0"/>
                <a:cs typeface="Myanmar Pyu Pro" panose="020B0502040204020203" pitchFamily="34" charset="0"/>
              </a:rPr>
              <a:t>ဣတ္ထိဘာဝ</a:t>
            </a:r>
            <a:r>
              <a:rPr lang="en-US" sz="3200" dirty="0">
                <a:latin typeface="Myanmar Pyu Pro" panose="020B0502040204020203" pitchFamily="34" charset="0"/>
                <a:cs typeface="Myanmar Pyu Pro" panose="020B0502040204020203" pitchFamily="34" charset="0"/>
              </a:rPr>
              <a:t> - </a:t>
            </a:r>
            <a:r>
              <a:rPr lang="en-US" sz="3200" dirty="0" err="1">
                <a:latin typeface="Myanmar Pyu Pro" panose="020B0502040204020203" pitchFamily="34" charset="0"/>
                <a:cs typeface="Myanmar Pyu Pro" panose="020B0502040204020203" pitchFamily="34" charset="0"/>
              </a:rPr>
              <a:t>အမျိုးသမီးဟု</a:t>
            </a:r>
            <a:r>
              <a:rPr lang="en-US" sz="3200" dirty="0">
                <a:latin typeface="Myanmar Pyu Pro" panose="020B0502040204020203" pitchFamily="34" charset="0"/>
                <a:cs typeface="Myanmar Pyu Pro" panose="020B0502040204020203" pitchFamily="34" charset="0"/>
              </a:rPr>
              <a:t> </a:t>
            </a:r>
            <a:r>
              <a:rPr lang="en-US" sz="3200" dirty="0" err="1">
                <a:latin typeface="Myanmar Pyu Pro" panose="020B0502040204020203" pitchFamily="34" charset="0"/>
                <a:cs typeface="Myanmar Pyu Pro" panose="020B0502040204020203" pitchFamily="34" charset="0"/>
              </a:rPr>
              <a:t>သိကြောင်းရုပ</a:t>
            </a:r>
            <a:r>
              <a:rPr lang="en-US" sz="3200" dirty="0">
                <a:latin typeface="Myanmar Pyu Pro" panose="020B0502040204020203" pitchFamily="34" charset="0"/>
                <a:cs typeface="Myanmar Pyu Pro" panose="020B0502040204020203" pitchFamily="34" charset="0"/>
              </a:rPr>
              <a:t>်</a:t>
            </a:r>
          </a:p>
        </p:txBody>
      </p:sp>
    </p:spTree>
    <p:extLst>
      <p:ext uri="{BB962C8B-B14F-4D97-AF65-F5344CB8AC3E}">
        <p14:creationId xmlns:p14="http://schemas.microsoft.com/office/powerpoint/2010/main" val="31855479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BFB4C6-19CD-3449-E33E-C49059533C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089891"/>
          </a:xfrm>
        </p:spPr>
        <p:txBody>
          <a:bodyPr>
            <a:normAutofit/>
          </a:bodyPr>
          <a:lstStyle/>
          <a:p>
            <a:r>
              <a:rPr lang="en-US" sz="4000" dirty="0">
                <a:latin typeface="Myanmar Cherry Pro" panose="020B0502040204020203" pitchFamily="34" charset="0"/>
                <a:cs typeface="Myanmar Cherry Pro" panose="020B0502040204020203" pitchFamily="34" charset="0"/>
              </a:rPr>
              <a:t> ကြွ</a:t>
            </a:r>
            <a:r>
              <a:rPr lang="en-US" sz="4000" dirty="0" err="1">
                <a:latin typeface="Myanmar Cherry Pro" panose="020B0502040204020203" pitchFamily="34" charset="0"/>
                <a:cs typeface="Myanmar Cherry Pro" panose="020B0502040204020203" pitchFamily="34" charset="0"/>
              </a:rPr>
              <a:t>င်းရုပ်များ</a:t>
            </a:r>
            <a:endParaRPr lang="en-US" sz="4000" dirty="0">
              <a:latin typeface="Myanmar Cherry Pro" panose="020B0502040204020203" pitchFamily="34" charset="0"/>
              <a:cs typeface="Myanmar Cherry Pro" panose="020B0502040204020203" pitchFamily="34" charset="0"/>
            </a:endParaRPr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CB37F782-0BE0-BEA3-7CC6-29DEAA7FB612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3795" y="1874838"/>
            <a:ext cx="4415105" cy="3916362"/>
          </a:xfrm>
        </p:spPr>
      </p:pic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1D1DB6C-B46F-3161-62B0-628E19FBBD3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624945" y="1634836"/>
            <a:ext cx="5642612" cy="415636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dirty="0" err="1">
                <a:latin typeface="Myanmar Pyu Pro" panose="020B0502040204020203" pitchFamily="34" charset="0"/>
                <a:cs typeface="Myanmar Pyu Pro" panose="020B0502040204020203" pitchFamily="34" charset="0"/>
              </a:rPr>
              <a:t>ဟဒယဝတ္ထု</a:t>
            </a:r>
            <a:r>
              <a:rPr lang="en-US" sz="3600" dirty="0">
                <a:latin typeface="Myanmar Pyu Pro" panose="020B0502040204020203" pitchFamily="34" charset="0"/>
                <a:cs typeface="Myanmar Pyu Pro" panose="020B0502040204020203" pitchFamily="34" charset="0"/>
              </a:rPr>
              <a:t> </a:t>
            </a:r>
          </a:p>
          <a:p>
            <a:pPr marL="0" indent="0">
              <a:buNone/>
            </a:pPr>
            <a:r>
              <a:rPr lang="en-US" sz="3600" dirty="0" err="1">
                <a:latin typeface="Myanmar Pyu Pro" panose="020B0502040204020203" pitchFamily="34" charset="0"/>
                <a:cs typeface="Myanmar Pyu Pro" panose="020B0502040204020203" pitchFamily="34" charset="0"/>
              </a:rPr>
              <a:t>ဇီဝိတိန္ဒြေ</a:t>
            </a:r>
            <a:endParaRPr lang="en-US" sz="3600" dirty="0">
              <a:latin typeface="Myanmar Pyu Pro" panose="020B0502040204020203" pitchFamily="34" charset="0"/>
              <a:cs typeface="Myanmar Pyu Pro" panose="020B0502040204020203" pitchFamily="34" charset="0"/>
            </a:endParaRPr>
          </a:p>
          <a:p>
            <a:pPr marL="0" indent="0">
              <a:buNone/>
            </a:pPr>
            <a:r>
              <a:rPr lang="en-US" sz="3600" dirty="0" err="1">
                <a:latin typeface="Myanmar Pyu Pro" panose="020B0502040204020203" pitchFamily="34" charset="0"/>
                <a:cs typeface="Myanmar Pyu Pro" panose="020B0502040204020203" pitchFamily="34" charset="0"/>
              </a:rPr>
              <a:t>အာဟာရရုပ</a:t>
            </a:r>
            <a:r>
              <a:rPr lang="en-US" sz="3600" dirty="0">
                <a:latin typeface="Myanmar Pyu Pro" panose="020B0502040204020203" pitchFamily="34" charset="0"/>
                <a:cs typeface="Myanmar Pyu Pro" panose="020B0502040204020203" pitchFamily="34" charset="0"/>
              </a:rPr>
              <a:t>်</a:t>
            </a:r>
          </a:p>
          <a:p>
            <a:pPr marL="0" indent="0">
              <a:buNone/>
            </a:pPr>
            <a:r>
              <a:rPr lang="en-US" sz="3600" dirty="0">
                <a:latin typeface="Myanmar Pyu Pro" panose="020B0502040204020203" pitchFamily="34" charset="0"/>
                <a:cs typeface="Myanmar Pyu Pro" panose="020B0502040204020203" pitchFamily="34" charset="0"/>
              </a:rPr>
              <a:t>ဤ ၁၈ </a:t>
            </a:r>
            <a:r>
              <a:rPr lang="en-US" sz="3600" dirty="0" err="1">
                <a:latin typeface="Myanmar Pyu Pro" panose="020B0502040204020203" pitchFamily="34" charset="0"/>
                <a:cs typeface="Myanmar Pyu Pro" panose="020B0502040204020203" pitchFamily="34" charset="0"/>
              </a:rPr>
              <a:t>ပါးတို့ကို</a:t>
            </a:r>
            <a:r>
              <a:rPr lang="en-US" sz="3600" dirty="0">
                <a:latin typeface="Myanmar Pyu Pro" panose="020B0502040204020203" pitchFamily="34" charset="0"/>
                <a:cs typeface="Myanmar Pyu Pro" panose="020B0502040204020203" pitchFamily="34" charset="0"/>
              </a:rPr>
              <a:t> </a:t>
            </a:r>
            <a:r>
              <a:rPr lang="en-US" sz="3600" dirty="0" err="1">
                <a:latin typeface="Myanmar Pyu Pro" panose="020B0502040204020203" pitchFamily="34" charset="0"/>
                <a:cs typeface="Myanmar Pyu Pro" panose="020B0502040204020203" pitchFamily="34" charset="0"/>
              </a:rPr>
              <a:t>ရုပ်အစစ်ဟု</a:t>
            </a:r>
            <a:r>
              <a:rPr lang="en-US" sz="3600" dirty="0">
                <a:latin typeface="Myanmar Pyu Pro" panose="020B0502040204020203" pitchFamily="34" charset="0"/>
                <a:cs typeface="Myanmar Pyu Pro" panose="020B0502040204020203" pitchFamily="34" charset="0"/>
              </a:rPr>
              <a:t> </a:t>
            </a:r>
            <a:r>
              <a:rPr lang="en-US" sz="3600" dirty="0" err="1">
                <a:latin typeface="Myanmar Pyu Pro" panose="020B0502040204020203" pitchFamily="34" charset="0"/>
                <a:cs typeface="Myanmar Pyu Pro" panose="020B0502040204020203" pitchFamily="34" charset="0"/>
              </a:rPr>
              <a:t>ခေ</a:t>
            </a:r>
            <a:r>
              <a:rPr lang="en-US" sz="3600" dirty="0">
                <a:latin typeface="Myanmar Pyu Pro" panose="020B0502040204020203" pitchFamily="34" charset="0"/>
                <a:cs typeface="Myanmar Pyu Pro" panose="020B0502040204020203" pitchFamily="34" charset="0"/>
              </a:rPr>
              <a:t>ါ်</a:t>
            </a:r>
            <a:r>
              <a:rPr lang="en-US" sz="3600" dirty="0" err="1">
                <a:latin typeface="Myanmar Pyu Pro" panose="020B0502040204020203" pitchFamily="34" charset="0"/>
                <a:cs typeface="Myanmar Pyu Pro" panose="020B0502040204020203" pitchFamily="34" charset="0"/>
              </a:rPr>
              <a:t>သည</a:t>
            </a:r>
            <a:r>
              <a:rPr lang="en-US" sz="3600" dirty="0">
                <a:latin typeface="Myanmar Pyu Pro" panose="020B0502040204020203" pitchFamily="34" charset="0"/>
                <a:cs typeface="Myanmar Pyu Pro" panose="020B0502040204020203" pitchFamily="34" charset="0"/>
              </a:rPr>
              <a:t>်။ </a:t>
            </a:r>
          </a:p>
        </p:txBody>
      </p:sp>
    </p:spTree>
    <p:extLst>
      <p:ext uri="{BB962C8B-B14F-4D97-AF65-F5344CB8AC3E}">
        <p14:creationId xmlns:p14="http://schemas.microsoft.com/office/powerpoint/2010/main" val="20405082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BFB4C6-19CD-3449-E33E-C49059533C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089891"/>
          </a:xfrm>
        </p:spPr>
        <p:txBody>
          <a:bodyPr>
            <a:normAutofit/>
          </a:bodyPr>
          <a:lstStyle/>
          <a:p>
            <a:r>
              <a:rPr lang="en-US" sz="4000" dirty="0">
                <a:latin typeface="Myanmar Cherry Pro" panose="020B0502040204020203" pitchFamily="34" charset="0"/>
                <a:cs typeface="Myanmar Cherry Pro" panose="020B0502040204020203" pitchFamily="34" charset="0"/>
              </a:rPr>
              <a:t> </a:t>
            </a:r>
            <a:r>
              <a:rPr lang="en-US" sz="4000" dirty="0" err="1">
                <a:latin typeface="Myanmar Cherry Pro" panose="020B0502040204020203" pitchFamily="34" charset="0"/>
                <a:cs typeface="Myanmar Cherry Pro" panose="020B0502040204020203" pitchFamily="34" charset="0"/>
              </a:rPr>
              <a:t>ရုပ်တုများ</a:t>
            </a:r>
            <a:endParaRPr lang="en-US" sz="4000" dirty="0">
              <a:latin typeface="Myanmar Cherry Pro" panose="020B0502040204020203" pitchFamily="34" charset="0"/>
              <a:cs typeface="Myanmar Cherry Pro" panose="020B0502040204020203" pitchFamily="34" charset="0"/>
            </a:endParaRPr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CB37F782-0BE0-BEA3-7CC6-29DEAA7FB612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3795" y="1874838"/>
            <a:ext cx="4415105" cy="3916362"/>
          </a:xfrm>
        </p:spPr>
      </p:pic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1D1DB6C-B46F-3161-62B0-628E19FBBD3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624945" y="1874839"/>
            <a:ext cx="5642612" cy="3916362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sz="3600" dirty="0" err="1">
                <a:latin typeface="Myanmar Pyu Pro" panose="020B0502040204020203" pitchFamily="34" charset="0"/>
                <a:cs typeface="Myanmar Pyu Pro" panose="020B0502040204020203" pitchFamily="34" charset="0"/>
              </a:rPr>
              <a:t>အာကာသဓာတု</a:t>
            </a:r>
            <a:r>
              <a:rPr lang="en-US" sz="3600" dirty="0">
                <a:latin typeface="Myanmar Pyu Pro" panose="020B0502040204020203" pitchFamily="34" charset="0"/>
                <a:cs typeface="Myanmar Pyu Pro" panose="020B0502040204020203" pitchFamily="34" charset="0"/>
              </a:rPr>
              <a:t> - </a:t>
            </a:r>
            <a:r>
              <a:rPr lang="en-US" sz="3600" dirty="0" err="1">
                <a:latin typeface="Myanmar Pyu Pro" panose="020B0502040204020203" pitchFamily="34" charset="0"/>
                <a:cs typeface="Myanmar Pyu Pro" panose="020B0502040204020203" pitchFamily="34" charset="0"/>
              </a:rPr>
              <a:t>ရုပ်ကလာပ်တို</a:t>
            </a:r>
            <a:r>
              <a:rPr lang="en-US" sz="3600" dirty="0">
                <a:latin typeface="Myanmar Pyu Pro" panose="020B0502040204020203" pitchFamily="34" charset="0"/>
                <a:cs typeface="Myanmar Pyu Pro" panose="020B0502040204020203" pitchFamily="34" charset="0"/>
              </a:rPr>
              <a:t>့၏ </a:t>
            </a:r>
            <a:r>
              <a:rPr lang="en-US" sz="3600" dirty="0" err="1">
                <a:latin typeface="Myanmar Pyu Pro" panose="020B0502040204020203" pitchFamily="34" charset="0"/>
                <a:cs typeface="Myanmar Pyu Pro" panose="020B0502040204020203" pitchFamily="34" charset="0"/>
              </a:rPr>
              <a:t>အကြား</a:t>
            </a:r>
            <a:endParaRPr lang="en-US" sz="3600" dirty="0">
              <a:latin typeface="Myanmar Pyu Pro" panose="020B0502040204020203" pitchFamily="34" charset="0"/>
              <a:cs typeface="Myanmar Pyu Pro" panose="020B0502040204020203" pitchFamily="34" charset="0"/>
            </a:endParaRPr>
          </a:p>
          <a:p>
            <a:pPr marL="0" indent="0" algn="just">
              <a:buNone/>
            </a:pPr>
            <a:r>
              <a:rPr lang="en-US" sz="3600" dirty="0" err="1">
                <a:latin typeface="Myanmar Pyu Pro" panose="020B0502040204020203" pitchFamily="34" charset="0"/>
                <a:cs typeface="Myanmar Pyu Pro" panose="020B0502040204020203" pitchFamily="34" charset="0"/>
              </a:rPr>
              <a:t>ကာယဝိညတ္တိ</a:t>
            </a:r>
            <a:r>
              <a:rPr lang="en-US" sz="3600" dirty="0">
                <a:latin typeface="Myanmar Pyu Pro" panose="020B0502040204020203" pitchFamily="34" charset="0"/>
                <a:cs typeface="Myanmar Pyu Pro" panose="020B0502040204020203" pitchFamily="34" charset="0"/>
              </a:rPr>
              <a:t> - </a:t>
            </a:r>
            <a:r>
              <a:rPr lang="en-US" sz="3600" dirty="0" err="1">
                <a:latin typeface="Myanmar Pyu Pro" panose="020B0502040204020203" pitchFamily="34" charset="0"/>
                <a:cs typeface="Myanmar Pyu Pro" panose="020B0502040204020203" pitchFamily="34" charset="0"/>
              </a:rPr>
              <a:t>အခြားသူများ</a:t>
            </a:r>
            <a:r>
              <a:rPr lang="en-US" sz="3600" dirty="0">
                <a:latin typeface="Myanmar Pyu Pro" panose="020B0502040204020203" pitchFamily="34" charset="0"/>
                <a:cs typeface="Myanmar Pyu Pro" panose="020B0502040204020203" pitchFamily="34" charset="0"/>
              </a:rPr>
              <a:t> </a:t>
            </a:r>
            <a:r>
              <a:rPr lang="en-US" sz="3600" dirty="0" err="1">
                <a:latin typeface="Myanmar Pyu Pro" panose="020B0502040204020203" pitchFamily="34" charset="0"/>
                <a:cs typeface="Myanmar Pyu Pro" panose="020B0502040204020203" pitchFamily="34" charset="0"/>
              </a:rPr>
              <a:t>မိမိအတွင်းစိတ်ကို</a:t>
            </a:r>
            <a:r>
              <a:rPr lang="en-US" sz="3600" dirty="0">
                <a:latin typeface="Myanmar Pyu Pro" panose="020B0502040204020203" pitchFamily="34" charset="0"/>
                <a:cs typeface="Myanmar Pyu Pro" panose="020B0502040204020203" pitchFamily="34" charset="0"/>
              </a:rPr>
              <a:t> </a:t>
            </a:r>
            <a:r>
              <a:rPr lang="en-US" sz="3600" dirty="0" err="1">
                <a:latin typeface="Myanmar Pyu Pro" panose="020B0502040204020203" pitchFamily="34" charset="0"/>
                <a:cs typeface="Myanmar Pyu Pro" panose="020B0502040204020203" pitchFamily="34" charset="0"/>
              </a:rPr>
              <a:t>သိလောက်သည</a:t>
            </a:r>
            <a:r>
              <a:rPr lang="en-US" sz="3600" dirty="0">
                <a:latin typeface="Myanmar Pyu Pro" panose="020B0502040204020203" pitchFamily="34" charset="0"/>
                <a:cs typeface="Myanmar Pyu Pro" panose="020B0502040204020203" pitchFamily="34" charset="0"/>
              </a:rPr>
              <a:t>့် </a:t>
            </a:r>
            <a:r>
              <a:rPr lang="en-US" sz="3600" dirty="0" err="1">
                <a:latin typeface="Myanmar Pyu Pro" panose="020B0502040204020203" pitchFamily="34" charset="0"/>
                <a:cs typeface="Myanmar Pyu Pro" panose="020B0502040204020203" pitchFamily="34" charset="0"/>
              </a:rPr>
              <a:t>ကိုယ်အမူအရာ</a:t>
            </a:r>
            <a:endParaRPr lang="en-US" sz="3600" dirty="0">
              <a:latin typeface="Myanmar Pyu Pro" panose="020B0502040204020203" pitchFamily="34" charset="0"/>
              <a:cs typeface="Myanmar Pyu Pro" panose="020B0502040204020203" pitchFamily="34" charset="0"/>
            </a:endParaRPr>
          </a:p>
          <a:p>
            <a:pPr marL="0" indent="0" algn="just">
              <a:buNone/>
            </a:pPr>
            <a:r>
              <a:rPr lang="en-US" sz="3600" dirty="0" err="1">
                <a:latin typeface="Myanmar Pyu Pro" panose="020B0502040204020203" pitchFamily="34" charset="0"/>
                <a:cs typeface="Myanmar Pyu Pro" panose="020B0502040204020203" pitchFamily="34" charset="0"/>
              </a:rPr>
              <a:t>ဝစီဝိညတ္တိ</a:t>
            </a:r>
            <a:r>
              <a:rPr lang="en-US" sz="3600" dirty="0">
                <a:latin typeface="Myanmar Pyu Pro" panose="020B0502040204020203" pitchFamily="34" charset="0"/>
                <a:cs typeface="Myanmar Pyu Pro" panose="020B0502040204020203" pitchFamily="34" charset="0"/>
              </a:rPr>
              <a:t> - </a:t>
            </a:r>
            <a:r>
              <a:rPr lang="en-US" sz="3600" dirty="0" err="1">
                <a:latin typeface="Myanmar Pyu Pro" panose="020B0502040204020203" pitchFamily="34" charset="0"/>
                <a:cs typeface="Myanmar Pyu Pro" panose="020B0502040204020203" pitchFamily="34" charset="0"/>
              </a:rPr>
              <a:t>အခြားသူများ</a:t>
            </a:r>
            <a:r>
              <a:rPr lang="en-US" sz="3600" dirty="0">
                <a:latin typeface="Myanmar Pyu Pro" panose="020B0502040204020203" pitchFamily="34" charset="0"/>
                <a:cs typeface="Myanmar Pyu Pro" panose="020B0502040204020203" pitchFamily="34" charset="0"/>
              </a:rPr>
              <a:t> </a:t>
            </a:r>
            <a:r>
              <a:rPr lang="en-US" sz="3600" dirty="0" err="1">
                <a:latin typeface="Myanmar Pyu Pro" panose="020B0502040204020203" pitchFamily="34" charset="0"/>
                <a:cs typeface="Myanmar Pyu Pro" panose="020B0502040204020203" pitchFamily="34" charset="0"/>
              </a:rPr>
              <a:t>မိမိအတွင်းစိတ်ကို</a:t>
            </a:r>
            <a:r>
              <a:rPr lang="en-US" sz="3600" dirty="0">
                <a:latin typeface="Myanmar Pyu Pro" panose="020B0502040204020203" pitchFamily="34" charset="0"/>
                <a:cs typeface="Myanmar Pyu Pro" panose="020B0502040204020203" pitchFamily="34" charset="0"/>
              </a:rPr>
              <a:t> </a:t>
            </a:r>
            <a:r>
              <a:rPr lang="en-US" sz="3600" dirty="0" err="1">
                <a:latin typeface="Myanmar Pyu Pro" panose="020B0502040204020203" pitchFamily="34" charset="0"/>
                <a:cs typeface="Myanmar Pyu Pro" panose="020B0502040204020203" pitchFamily="34" charset="0"/>
              </a:rPr>
              <a:t>သိလောက်သည</a:t>
            </a:r>
            <a:r>
              <a:rPr lang="en-US" sz="3600" dirty="0">
                <a:latin typeface="Myanmar Pyu Pro" panose="020B0502040204020203" pitchFamily="34" charset="0"/>
                <a:cs typeface="Myanmar Pyu Pro" panose="020B0502040204020203" pitchFamily="34" charset="0"/>
              </a:rPr>
              <a:t>့် </a:t>
            </a:r>
            <a:r>
              <a:rPr lang="en-US" sz="3600" dirty="0" err="1">
                <a:latin typeface="Myanmar Pyu Pro" panose="020B0502040204020203" pitchFamily="34" charset="0"/>
                <a:cs typeface="Myanmar Pyu Pro" panose="020B0502040204020203" pitchFamily="34" charset="0"/>
              </a:rPr>
              <a:t>နှုတ်အမူအရာ</a:t>
            </a:r>
            <a:endParaRPr lang="en-US" sz="3600" dirty="0">
              <a:latin typeface="Myanmar Pyu Pro" panose="020B0502040204020203" pitchFamily="34" charset="0"/>
              <a:cs typeface="Myanmar Pyu Pro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02067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BFB4C6-19CD-3449-E33E-C49059533C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089891"/>
          </a:xfrm>
        </p:spPr>
        <p:txBody>
          <a:bodyPr>
            <a:normAutofit/>
          </a:bodyPr>
          <a:lstStyle/>
          <a:p>
            <a:r>
              <a:rPr lang="en-US" sz="4000" dirty="0">
                <a:latin typeface="Myanmar Cherry Pro" panose="020B0502040204020203" pitchFamily="34" charset="0"/>
                <a:cs typeface="Myanmar Cherry Pro" panose="020B0502040204020203" pitchFamily="34" charset="0"/>
              </a:rPr>
              <a:t> </a:t>
            </a:r>
            <a:r>
              <a:rPr lang="en-US" sz="4000" dirty="0" err="1">
                <a:latin typeface="Myanmar Cherry Pro" panose="020B0502040204020203" pitchFamily="34" charset="0"/>
                <a:cs typeface="Myanmar Cherry Pro" panose="020B0502040204020203" pitchFamily="34" charset="0"/>
              </a:rPr>
              <a:t>ရုပ်တုများ</a:t>
            </a:r>
            <a:endParaRPr lang="en-US" sz="4000" dirty="0">
              <a:latin typeface="Myanmar Cherry Pro" panose="020B0502040204020203" pitchFamily="34" charset="0"/>
              <a:cs typeface="Myanmar Cherry Pro" panose="020B0502040204020203" pitchFamily="34" charset="0"/>
            </a:endParaRPr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CB37F782-0BE0-BEA3-7CC6-29DEAA7FB612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3795" y="1874838"/>
            <a:ext cx="4415105" cy="3916362"/>
          </a:xfrm>
        </p:spPr>
      </p:pic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1D1DB6C-B46F-3161-62B0-628E19FBBD3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624945" y="1699491"/>
            <a:ext cx="5642612" cy="409171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3600" dirty="0" err="1">
                <a:latin typeface="Myanmar Pyu Pro" panose="020B0502040204020203" pitchFamily="34" charset="0"/>
                <a:cs typeface="Myanmar Pyu Pro" panose="020B0502040204020203" pitchFamily="34" charset="0"/>
              </a:rPr>
              <a:t>လဟုတာ</a:t>
            </a:r>
            <a:r>
              <a:rPr lang="en-US" sz="3600" dirty="0">
                <a:latin typeface="Myanmar Pyu Pro" panose="020B0502040204020203" pitchFamily="34" charset="0"/>
                <a:cs typeface="Myanmar Pyu Pro" panose="020B0502040204020203" pitchFamily="34" charset="0"/>
              </a:rPr>
              <a:t> - </a:t>
            </a:r>
            <a:r>
              <a:rPr lang="en-US" sz="3600" dirty="0" err="1">
                <a:latin typeface="Myanmar Pyu Pro" panose="020B0502040204020203" pitchFamily="34" charset="0"/>
                <a:cs typeface="Myanmar Pyu Pro" panose="020B0502040204020203" pitchFamily="34" charset="0"/>
              </a:rPr>
              <a:t>ရုပ်တို</a:t>
            </a:r>
            <a:r>
              <a:rPr lang="en-US" sz="3600" dirty="0">
                <a:latin typeface="Myanmar Pyu Pro" panose="020B0502040204020203" pitchFamily="34" charset="0"/>
                <a:cs typeface="Myanmar Pyu Pro" panose="020B0502040204020203" pitchFamily="34" charset="0"/>
              </a:rPr>
              <a:t>့၏ </a:t>
            </a:r>
            <a:r>
              <a:rPr lang="en-US" sz="3600" dirty="0" err="1">
                <a:latin typeface="Myanmar Pyu Pro" panose="020B0502040204020203" pitchFamily="34" charset="0"/>
                <a:cs typeface="Myanmar Pyu Pro" panose="020B0502040204020203" pitchFamily="34" charset="0"/>
              </a:rPr>
              <a:t>ပေ</a:t>
            </a:r>
            <a:r>
              <a:rPr lang="en-US" sz="3600" dirty="0">
                <a:latin typeface="Myanmar Pyu Pro" panose="020B0502040204020203" pitchFamily="34" charset="0"/>
                <a:cs typeface="Myanmar Pyu Pro" panose="020B0502040204020203" pitchFamily="34" charset="0"/>
              </a:rPr>
              <a:t>ါ့</a:t>
            </a:r>
            <a:r>
              <a:rPr lang="en-US" sz="3600" dirty="0" err="1">
                <a:latin typeface="Myanmar Pyu Pro" panose="020B0502040204020203" pitchFamily="34" charset="0"/>
                <a:cs typeface="Myanmar Pyu Pro" panose="020B0502040204020203" pitchFamily="34" charset="0"/>
              </a:rPr>
              <a:t>ပါးခြင်း</a:t>
            </a:r>
            <a:endParaRPr lang="en-US" sz="3600" dirty="0">
              <a:latin typeface="Myanmar Pyu Pro" panose="020B0502040204020203" pitchFamily="34" charset="0"/>
              <a:cs typeface="Myanmar Pyu Pro" panose="020B0502040204020203" pitchFamily="34" charset="0"/>
            </a:endParaRPr>
          </a:p>
          <a:p>
            <a:pPr marL="0" indent="0">
              <a:buNone/>
            </a:pPr>
            <a:r>
              <a:rPr lang="en-US" sz="3600" dirty="0" err="1">
                <a:latin typeface="Myanmar Pyu Pro" panose="020B0502040204020203" pitchFamily="34" charset="0"/>
                <a:cs typeface="Myanmar Pyu Pro" panose="020B0502040204020203" pitchFamily="34" charset="0"/>
              </a:rPr>
              <a:t>မုဒုတာ</a:t>
            </a:r>
            <a:r>
              <a:rPr lang="en-US" sz="3600" dirty="0">
                <a:latin typeface="Myanmar Pyu Pro" panose="020B0502040204020203" pitchFamily="34" charset="0"/>
                <a:cs typeface="Myanmar Pyu Pro" panose="020B0502040204020203" pitchFamily="34" charset="0"/>
              </a:rPr>
              <a:t> - </a:t>
            </a:r>
            <a:r>
              <a:rPr lang="en-US" sz="3600" dirty="0" err="1">
                <a:latin typeface="Myanmar Pyu Pro" panose="020B0502040204020203" pitchFamily="34" charset="0"/>
                <a:cs typeface="Myanmar Pyu Pro" panose="020B0502040204020203" pitchFamily="34" charset="0"/>
              </a:rPr>
              <a:t>ရုပ်တို</a:t>
            </a:r>
            <a:r>
              <a:rPr lang="en-US" sz="3600" dirty="0">
                <a:latin typeface="Myanmar Pyu Pro" panose="020B0502040204020203" pitchFamily="34" charset="0"/>
                <a:cs typeface="Myanmar Pyu Pro" panose="020B0502040204020203" pitchFamily="34" charset="0"/>
              </a:rPr>
              <a:t>့၏ </a:t>
            </a:r>
            <a:r>
              <a:rPr lang="en-US" sz="3600" dirty="0" err="1">
                <a:latin typeface="Myanmar Pyu Pro" panose="020B0502040204020203" pitchFamily="34" charset="0"/>
                <a:cs typeface="Myanmar Pyu Pro" panose="020B0502040204020203" pitchFamily="34" charset="0"/>
              </a:rPr>
              <a:t>နူးညံ့ခြင်း</a:t>
            </a:r>
            <a:endParaRPr lang="en-US" sz="3600" dirty="0">
              <a:latin typeface="Myanmar Pyu Pro" panose="020B0502040204020203" pitchFamily="34" charset="0"/>
              <a:cs typeface="Myanmar Pyu Pro" panose="020B0502040204020203" pitchFamily="34" charset="0"/>
            </a:endParaRPr>
          </a:p>
          <a:p>
            <a:pPr marL="0" indent="0" algn="just">
              <a:buNone/>
            </a:pPr>
            <a:r>
              <a:rPr lang="en-US" sz="3600" dirty="0" err="1">
                <a:latin typeface="Myanmar Pyu Pro" panose="020B0502040204020203" pitchFamily="34" charset="0"/>
                <a:cs typeface="Myanmar Pyu Pro" panose="020B0502040204020203" pitchFamily="34" charset="0"/>
              </a:rPr>
              <a:t>ကမ္မညတာ</a:t>
            </a:r>
            <a:r>
              <a:rPr lang="en-US" sz="3600" dirty="0">
                <a:latin typeface="Myanmar Pyu Pro" panose="020B0502040204020203" pitchFamily="34" charset="0"/>
                <a:cs typeface="Myanmar Pyu Pro" panose="020B0502040204020203" pitchFamily="34" charset="0"/>
              </a:rPr>
              <a:t> - </a:t>
            </a:r>
            <a:r>
              <a:rPr lang="en-US" sz="3600" dirty="0" err="1">
                <a:latin typeface="Myanmar Pyu Pro" panose="020B0502040204020203" pitchFamily="34" charset="0"/>
                <a:cs typeface="Myanmar Pyu Pro" panose="020B0502040204020203" pitchFamily="34" charset="0"/>
              </a:rPr>
              <a:t>ရုပ်တို</a:t>
            </a:r>
            <a:r>
              <a:rPr lang="en-US" sz="3600" dirty="0">
                <a:latin typeface="Myanmar Pyu Pro" panose="020B0502040204020203" pitchFamily="34" charset="0"/>
                <a:cs typeface="Myanmar Pyu Pro" panose="020B0502040204020203" pitchFamily="34" charset="0"/>
              </a:rPr>
              <a:t>့၏ </a:t>
            </a:r>
            <a:r>
              <a:rPr lang="en-US" sz="3600" dirty="0" err="1">
                <a:latin typeface="Myanmar Pyu Pro" panose="020B0502040204020203" pitchFamily="34" charset="0"/>
                <a:cs typeface="Myanmar Pyu Pro" panose="020B0502040204020203" pitchFamily="34" charset="0"/>
              </a:rPr>
              <a:t>မိမိကိစ္စကို</a:t>
            </a:r>
            <a:r>
              <a:rPr lang="en-US" sz="3600" dirty="0">
                <a:latin typeface="Myanmar Pyu Pro" panose="020B0502040204020203" pitchFamily="34" charset="0"/>
                <a:cs typeface="Myanmar Pyu Pro" panose="020B0502040204020203" pitchFamily="34" charset="0"/>
              </a:rPr>
              <a:t> </a:t>
            </a:r>
            <a:r>
              <a:rPr lang="en-US" sz="3600" dirty="0" err="1">
                <a:latin typeface="Myanmar Pyu Pro" panose="020B0502040204020203" pitchFamily="34" charset="0"/>
                <a:cs typeface="Myanmar Pyu Pro" panose="020B0502040204020203" pitchFamily="34" charset="0"/>
              </a:rPr>
              <a:t>ပြုနိုင်ခြင်း</a:t>
            </a:r>
            <a:r>
              <a:rPr lang="en-US" sz="3600" dirty="0">
                <a:latin typeface="Myanmar Pyu Pro" panose="020B0502040204020203" pitchFamily="34" charset="0"/>
                <a:cs typeface="Myanmar Pyu Pro" panose="020B0502040204020203" pitchFamily="34" charset="0"/>
              </a:rPr>
              <a:t> </a:t>
            </a:r>
            <a:r>
              <a:rPr lang="en-US" sz="3600" dirty="0" err="1">
                <a:latin typeface="Myanmar Pyu Pro" panose="020B0502040204020203" pitchFamily="34" charset="0"/>
                <a:cs typeface="Myanmar Pyu Pro" panose="020B0502040204020203" pitchFamily="34" charset="0"/>
              </a:rPr>
              <a:t>အဆင်ပြေချောမွေ့ခြင်း</a:t>
            </a:r>
            <a:endParaRPr lang="en-US" sz="3600" dirty="0">
              <a:latin typeface="Myanmar Pyu Pro" panose="020B0502040204020203" pitchFamily="34" charset="0"/>
              <a:cs typeface="Myanmar Pyu Pro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506674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BFB4C6-19CD-3449-E33E-C49059533C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089891"/>
          </a:xfrm>
        </p:spPr>
        <p:txBody>
          <a:bodyPr>
            <a:normAutofit/>
          </a:bodyPr>
          <a:lstStyle/>
          <a:p>
            <a:r>
              <a:rPr lang="en-US" sz="4000" dirty="0">
                <a:latin typeface="Myanmar Cherry Pro" panose="020B0502040204020203" pitchFamily="34" charset="0"/>
                <a:cs typeface="Myanmar Cherry Pro" panose="020B0502040204020203" pitchFamily="34" charset="0"/>
              </a:rPr>
              <a:t> </a:t>
            </a:r>
            <a:r>
              <a:rPr lang="en-US" sz="4000" dirty="0" err="1">
                <a:latin typeface="Myanmar Cherry Pro" panose="020B0502040204020203" pitchFamily="34" charset="0"/>
                <a:cs typeface="Myanmar Cherry Pro" panose="020B0502040204020203" pitchFamily="34" charset="0"/>
              </a:rPr>
              <a:t>ရုပ်တုများ</a:t>
            </a:r>
            <a:endParaRPr lang="en-US" sz="4000" dirty="0">
              <a:latin typeface="Myanmar Cherry Pro" panose="020B0502040204020203" pitchFamily="34" charset="0"/>
              <a:cs typeface="Myanmar Cherry Pro" panose="020B0502040204020203" pitchFamily="34" charset="0"/>
            </a:endParaRPr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CB37F782-0BE0-BEA3-7CC6-29DEAA7FB612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3795" y="1874838"/>
            <a:ext cx="4415105" cy="3916362"/>
          </a:xfrm>
        </p:spPr>
      </p:pic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1D1DB6C-B46F-3161-62B0-628E19FBBD3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624945" y="1699491"/>
            <a:ext cx="5642612" cy="409171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sz="3600" dirty="0" err="1">
                <a:latin typeface="Myanmar Pyu Pro" panose="020B0502040204020203" pitchFamily="34" charset="0"/>
                <a:cs typeface="Myanmar Pyu Pro" panose="020B0502040204020203" pitchFamily="34" charset="0"/>
              </a:rPr>
              <a:t>ဥပစယ</a:t>
            </a:r>
            <a:r>
              <a:rPr lang="en-US" sz="3600" dirty="0">
                <a:latin typeface="Myanmar Pyu Pro" panose="020B0502040204020203" pitchFamily="34" charset="0"/>
                <a:cs typeface="Myanmar Pyu Pro" panose="020B0502040204020203" pitchFamily="34" charset="0"/>
              </a:rPr>
              <a:t> - </a:t>
            </a:r>
            <a:r>
              <a:rPr lang="en-US" sz="3600" dirty="0" err="1">
                <a:latin typeface="Myanmar Pyu Pro" panose="020B0502040204020203" pitchFamily="34" charset="0"/>
                <a:cs typeface="Myanmar Pyu Pro" panose="020B0502040204020203" pitchFamily="34" charset="0"/>
              </a:rPr>
              <a:t>အစဆုံး</a:t>
            </a:r>
            <a:r>
              <a:rPr lang="en-US" sz="3600" dirty="0">
                <a:latin typeface="Myanmar Pyu Pro" panose="020B0502040204020203" pitchFamily="34" charset="0"/>
                <a:cs typeface="Myanmar Pyu Pro" panose="020B0502040204020203" pitchFamily="34" charset="0"/>
              </a:rPr>
              <a:t> </a:t>
            </a:r>
            <a:r>
              <a:rPr lang="en-US" sz="3600" dirty="0" err="1">
                <a:latin typeface="Myanmar Pyu Pro" panose="020B0502040204020203" pitchFamily="34" charset="0"/>
                <a:cs typeface="Myanmar Pyu Pro" panose="020B0502040204020203" pitchFamily="34" charset="0"/>
              </a:rPr>
              <a:t>ဖြစ်သော</a:t>
            </a:r>
            <a:r>
              <a:rPr lang="en-US" sz="3600" dirty="0">
                <a:latin typeface="Myanmar Pyu Pro" panose="020B0502040204020203" pitchFamily="34" charset="0"/>
                <a:cs typeface="Myanmar Pyu Pro" panose="020B0502040204020203" pitchFamily="34" charset="0"/>
              </a:rPr>
              <a:t> </a:t>
            </a:r>
            <a:r>
              <a:rPr lang="en-US" sz="3600" dirty="0" err="1">
                <a:latin typeface="Myanmar Pyu Pro" panose="020B0502040204020203" pitchFamily="34" charset="0"/>
                <a:cs typeface="Myanmar Pyu Pro" panose="020B0502040204020203" pitchFamily="34" charset="0"/>
              </a:rPr>
              <a:t>ရုပ်တို</a:t>
            </a:r>
            <a:r>
              <a:rPr lang="en-US" sz="3600" dirty="0">
                <a:latin typeface="Myanmar Pyu Pro" panose="020B0502040204020203" pitchFamily="34" charset="0"/>
                <a:cs typeface="Myanmar Pyu Pro" panose="020B0502040204020203" pitchFamily="34" charset="0"/>
              </a:rPr>
              <a:t>့၏ </a:t>
            </a:r>
            <a:r>
              <a:rPr lang="en-US" sz="3600" dirty="0" err="1">
                <a:latin typeface="Myanmar Pyu Pro" panose="020B0502040204020203" pitchFamily="34" charset="0"/>
                <a:cs typeface="Myanmar Pyu Pro" panose="020B0502040204020203" pitchFamily="34" charset="0"/>
              </a:rPr>
              <a:t>ဥပါဒ</a:t>
            </a:r>
            <a:r>
              <a:rPr lang="en-US" sz="3600" dirty="0">
                <a:latin typeface="Myanmar Pyu Pro" panose="020B0502040204020203" pitchFamily="34" charset="0"/>
                <a:cs typeface="Myanmar Pyu Pro" panose="020B0502040204020203" pitchFamily="34" charset="0"/>
              </a:rPr>
              <a:t>်</a:t>
            </a:r>
          </a:p>
          <a:p>
            <a:pPr marL="0" indent="0">
              <a:buNone/>
            </a:pPr>
            <a:r>
              <a:rPr lang="en-US" sz="3600" dirty="0" err="1">
                <a:latin typeface="Myanmar Pyu Pro" panose="020B0502040204020203" pitchFamily="34" charset="0"/>
                <a:cs typeface="Myanmar Pyu Pro" panose="020B0502040204020203" pitchFamily="34" charset="0"/>
              </a:rPr>
              <a:t>သန္တတိ</a:t>
            </a:r>
            <a:r>
              <a:rPr lang="en-US" sz="3600" dirty="0">
                <a:latin typeface="Myanmar Pyu Pro" panose="020B0502040204020203" pitchFamily="34" charset="0"/>
                <a:cs typeface="Myanmar Pyu Pro" panose="020B0502040204020203" pitchFamily="34" charset="0"/>
              </a:rPr>
              <a:t> - </a:t>
            </a:r>
            <a:r>
              <a:rPr lang="en-US" sz="3600" dirty="0" err="1">
                <a:latin typeface="Myanmar Pyu Pro" panose="020B0502040204020203" pitchFamily="34" charset="0"/>
                <a:cs typeface="Myanmar Pyu Pro" panose="020B0502040204020203" pitchFamily="34" charset="0"/>
              </a:rPr>
              <a:t>အစဉ်အဆက</a:t>
            </a:r>
            <a:r>
              <a:rPr lang="en-US" sz="3600" dirty="0">
                <a:latin typeface="Myanmar Pyu Pro" panose="020B0502040204020203" pitchFamily="34" charset="0"/>
                <a:cs typeface="Myanmar Pyu Pro" panose="020B0502040204020203" pitchFamily="34" charset="0"/>
              </a:rPr>
              <a:t>် </a:t>
            </a:r>
            <a:r>
              <a:rPr lang="en-US" sz="3600" dirty="0" err="1">
                <a:latin typeface="Myanmar Pyu Pro" panose="020B0502040204020203" pitchFamily="34" charset="0"/>
                <a:cs typeface="Myanmar Pyu Pro" panose="020B0502040204020203" pitchFamily="34" charset="0"/>
              </a:rPr>
              <a:t>ဖြစ်ပေ</a:t>
            </a:r>
            <a:r>
              <a:rPr lang="en-US" sz="3600" dirty="0">
                <a:latin typeface="Myanmar Pyu Pro" panose="020B0502040204020203" pitchFamily="34" charset="0"/>
                <a:cs typeface="Myanmar Pyu Pro" panose="020B0502040204020203" pitchFamily="34" charset="0"/>
              </a:rPr>
              <a:t>ါ်</a:t>
            </a:r>
            <a:r>
              <a:rPr lang="en-US" sz="3600" dirty="0" err="1">
                <a:latin typeface="Myanmar Pyu Pro" panose="020B0502040204020203" pitchFamily="34" charset="0"/>
                <a:cs typeface="Myanmar Pyu Pro" panose="020B0502040204020203" pitchFamily="34" charset="0"/>
              </a:rPr>
              <a:t>ခြင်း</a:t>
            </a:r>
            <a:endParaRPr lang="en-US" sz="3600" dirty="0">
              <a:latin typeface="Myanmar Pyu Pro" panose="020B0502040204020203" pitchFamily="34" charset="0"/>
              <a:cs typeface="Myanmar Pyu Pro" panose="020B0502040204020203" pitchFamily="34" charset="0"/>
            </a:endParaRPr>
          </a:p>
          <a:p>
            <a:pPr marL="0" indent="0">
              <a:buNone/>
            </a:pPr>
            <a:r>
              <a:rPr lang="en-US" sz="3600" dirty="0" err="1">
                <a:latin typeface="Myanmar Pyu Pro" panose="020B0502040204020203" pitchFamily="34" charset="0"/>
                <a:cs typeface="Myanmar Pyu Pro" panose="020B0502040204020203" pitchFamily="34" charset="0"/>
              </a:rPr>
              <a:t>ဇရတာ</a:t>
            </a:r>
            <a:r>
              <a:rPr lang="en-US" sz="3600" dirty="0">
                <a:latin typeface="Myanmar Pyu Pro" panose="020B0502040204020203" pitchFamily="34" charset="0"/>
                <a:cs typeface="Myanmar Pyu Pro" panose="020B0502040204020203" pitchFamily="34" charset="0"/>
              </a:rPr>
              <a:t> - </a:t>
            </a:r>
            <a:r>
              <a:rPr lang="en-US" sz="3600" dirty="0" err="1">
                <a:latin typeface="Myanmar Pyu Pro" panose="020B0502040204020203" pitchFamily="34" charset="0"/>
                <a:cs typeface="Myanmar Pyu Pro" panose="020B0502040204020203" pitchFamily="34" charset="0"/>
              </a:rPr>
              <a:t>ရုပ်တို</a:t>
            </a:r>
            <a:r>
              <a:rPr lang="en-US" sz="3600" dirty="0">
                <a:latin typeface="Myanmar Pyu Pro" panose="020B0502040204020203" pitchFamily="34" charset="0"/>
                <a:cs typeface="Myanmar Pyu Pro" panose="020B0502040204020203" pitchFamily="34" charset="0"/>
              </a:rPr>
              <a:t>့၏ </a:t>
            </a:r>
            <a:r>
              <a:rPr lang="en-US" sz="3600" dirty="0" err="1">
                <a:latin typeface="Myanmar Pyu Pro" panose="020B0502040204020203" pitchFamily="34" charset="0"/>
                <a:cs typeface="Myanmar Pyu Pro" panose="020B0502040204020203" pitchFamily="34" charset="0"/>
              </a:rPr>
              <a:t>ဆွေးမြေ့ခြင်း</a:t>
            </a:r>
            <a:endParaRPr lang="en-US" sz="3600" dirty="0">
              <a:latin typeface="Myanmar Pyu Pro" panose="020B0502040204020203" pitchFamily="34" charset="0"/>
              <a:cs typeface="Myanmar Pyu Pro" panose="020B0502040204020203" pitchFamily="34" charset="0"/>
            </a:endParaRPr>
          </a:p>
          <a:p>
            <a:pPr marL="0" indent="0">
              <a:buNone/>
            </a:pPr>
            <a:r>
              <a:rPr lang="en-US" sz="3600" dirty="0" err="1">
                <a:latin typeface="Myanmar Pyu Pro" panose="020B0502040204020203" pitchFamily="34" charset="0"/>
                <a:cs typeface="Myanmar Pyu Pro" panose="020B0502040204020203" pitchFamily="34" charset="0"/>
              </a:rPr>
              <a:t>အနိစ္စတာ</a:t>
            </a:r>
            <a:r>
              <a:rPr lang="en-US" sz="3600" dirty="0">
                <a:latin typeface="Myanmar Pyu Pro" panose="020B0502040204020203" pitchFamily="34" charset="0"/>
                <a:cs typeface="Myanmar Pyu Pro" panose="020B0502040204020203" pitchFamily="34" charset="0"/>
              </a:rPr>
              <a:t> - </a:t>
            </a:r>
            <a:r>
              <a:rPr lang="en-US" sz="3600" dirty="0" err="1">
                <a:latin typeface="Myanmar Pyu Pro" panose="020B0502040204020203" pitchFamily="34" charset="0"/>
                <a:cs typeface="Myanmar Pyu Pro" panose="020B0502040204020203" pitchFamily="34" charset="0"/>
              </a:rPr>
              <a:t>ရုပ်တို</a:t>
            </a:r>
            <a:r>
              <a:rPr lang="en-US" sz="3600" dirty="0">
                <a:latin typeface="Myanmar Pyu Pro" panose="020B0502040204020203" pitchFamily="34" charset="0"/>
                <a:cs typeface="Myanmar Pyu Pro" panose="020B0502040204020203" pitchFamily="34" charset="0"/>
              </a:rPr>
              <a:t>့၏ </a:t>
            </a:r>
            <a:r>
              <a:rPr lang="en-US" sz="3600" dirty="0" err="1">
                <a:latin typeface="Myanmar Pyu Pro" panose="020B0502040204020203" pitchFamily="34" charset="0"/>
                <a:cs typeface="Myanmar Pyu Pro" panose="020B0502040204020203" pitchFamily="34" charset="0"/>
              </a:rPr>
              <a:t>ပျက်စီးခြင်း</a:t>
            </a:r>
            <a:endParaRPr lang="en-US" sz="3600" dirty="0">
              <a:latin typeface="Myanmar Pyu Pro" panose="020B0502040204020203" pitchFamily="34" charset="0"/>
              <a:cs typeface="Myanmar Pyu Pro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788005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amask">
  <a:themeElements>
    <a:clrScheme name="Damask">
      <a:dk1>
        <a:sysClr val="windowText" lastClr="000000"/>
      </a:dk1>
      <a:lt1>
        <a:sysClr val="window" lastClr="FFFFFF"/>
      </a:lt1>
      <a:dk2>
        <a:srgbClr val="742332"/>
      </a:dk2>
      <a:lt2>
        <a:srgbClr val="EE91A0"/>
      </a:lt2>
      <a:accent1>
        <a:srgbClr val="E03754"/>
      </a:accent1>
      <a:accent2>
        <a:srgbClr val="E86C2E"/>
      </a:accent2>
      <a:accent3>
        <a:srgbClr val="DAB250"/>
      </a:accent3>
      <a:accent4>
        <a:srgbClr val="60C4AA"/>
      </a:accent4>
      <a:accent5>
        <a:srgbClr val="51A9DB"/>
      </a:accent5>
      <a:accent6>
        <a:srgbClr val="976AC9"/>
      </a:accent6>
      <a:hlink>
        <a:srgbClr val="D5445E"/>
      </a:hlink>
      <a:folHlink>
        <a:srgbClr val="E17C8E"/>
      </a:folHlink>
    </a:clrScheme>
    <a:fontScheme name="Damask">
      <a:majorFont>
        <a:latin typeface="Bookman Old Style" panose="02050604050505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amask">
      <a: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105000"/>
                <a:lumMod val="110000"/>
              </a:schemeClr>
            </a:gs>
            <a:gs pos="100000">
              <a:schemeClr val="phClr">
                <a:tint val="78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0000"/>
                <a:lumMod val="104000"/>
              </a:schemeClr>
            </a:gs>
            <a:gs pos="69000">
              <a:schemeClr val="phClr">
                <a:shade val="86000"/>
                <a:satMod val="130000"/>
                <a:lumMod val="102000"/>
              </a:schemeClr>
            </a:gs>
            <a:gs pos="100000">
              <a:schemeClr val="phClr">
                <a:shade val="72000"/>
                <a:satMod val="130000"/>
                <a:lumMod val="100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sy="96000" rotWithShape="0">
              <a:srgbClr val="000000">
                <a:alpha val="54000"/>
              </a:srgbClr>
            </a:outerShdw>
          </a:effectLst>
        </a:effectStyle>
        <a:effectStyle>
          <a:effectLst>
            <a:outerShdw blurRad="76200" dist="38100" dir="5400000" algn="ctr" rotWithShape="0">
              <a:srgbClr val="000000">
                <a:alpha val="76000"/>
              </a:srgbClr>
            </a:outerShdw>
          </a:effectLst>
          <a:scene3d>
            <a:camera prst="orthographicFront">
              <a:rot lat="0" lon="0" rev="0"/>
            </a:camera>
            <a:lightRig rig="balanced" dir="t"/>
          </a:scene3d>
          <a:sp3d prstMaterial="matte">
            <a:bevelT w="25400" h="25400" prst="relaxedInse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18000"/>
                <a:satMod val="160000"/>
                <a:lumMod val="28000"/>
              </a:schemeClr>
              <a:schemeClr val="phClr">
                <a:tint val="95000"/>
                <a:satMod val="160000"/>
                <a:lumMod val="116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amask" id="{F9A299A0-33D0-4E0F-9F3F-7163E3744208}" vid="{6B2E858E-683F-40D9-B4CB-284D097F3AC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Damask</Template>
  <TotalTime>74</TotalTime>
  <Words>458</Words>
  <Application>Microsoft Macintosh PowerPoint</Application>
  <PresentationFormat>Widescreen</PresentationFormat>
  <Paragraphs>39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7" baseType="lpstr">
      <vt:lpstr>Arial</vt:lpstr>
      <vt:lpstr>Bookman Old Style</vt:lpstr>
      <vt:lpstr>Myanmar Cherry Pro</vt:lpstr>
      <vt:lpstr>Myanmar Pyu</vt:lpstr>
      <vt:lpstr>Myanmar Pyu Pro</vt:lpstr>
      <vt:lpstr>Rockwell</vt:lpstr>
      <vt:lpstr>Damask</vt:lpstr>
      <vt:lpstr>၁၉. ရုပ်ပိုင်း</vt:lpstr>
      <vt:lpstr>၁၉. ရုပ် ၂၈ ပါး</vt:lpstr>
      <vt:lpstr>မဟာဘုတ် ၄ ပါး</vt:lpstr>
      <vt:lpstr>ပသာဒရုပ် ၅, ဂေါစရရုပ် ၇</vt:lpstr>
      <vt:lpstr>ဘာဝရုပ် ၂ ပါး </vt:lpstr>
      <vt:lpstr> ကြွင်းရုပ်များ</vt:lpstr>
      <vt:lpstr> ရုပ်တုများ</vt:lpstr>
      <vt:lpstr> ရုပ်တုများ</vt:lpstr>
      <vt:lpstr> ရုပ်တုများ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U Kovida</dc:creator>
  <cp:lastModifiedBy>Hnin Johnson</cp:lastModifiedBy>
  <cp:revision>7</cp:revision>
  <dcterms:created xsi:type="dcterms:W3CDTF">2024-08-16T23:22:16Z</dcterms:created>
  <dcterms:modified xsi:type="dcterms:W3CDTF">2024-08-22T04:07:11Z</dcterms:modified>
</cp:coreProperties>
</file>