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23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6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EEA4-879E-4501-8870-213341BD65B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1AE9-B00F-422F-B091-5916EA55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8BCB-374F-24A5-501F-F9384E4E2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၂၀.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ရုပ်ပိုင်း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DA264-7DE1-5F45-755C-13B24C4AD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8FF4-9EAA-005F-DD1E-20562139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16000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ရုပ်ဖြစ်ကြောင်း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၄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ပါး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34D81-48BC-87D1-CCAB-238310A783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8" y="1625601"/>
            <a:ext cx="3191509" cy="39893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28886-3D30-8AB0-4618-E3C1B9607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364" y="1625601"/>
            <a:ext cx="6603193" cy="416559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ကမ္မ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ကံ</a:t>
            </a:r>
            <a:endParaRPr lang="en-US" sz="32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စိတ္တ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စိတ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ဥတု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အပူ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အအေး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ရာသီဥတု</a:t>
            </a:r>
            <a:endParaRPr lang="en-US" sz="32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အာဟာရ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အစားအာဟာရ</a:t>
            </a:r>
            <a:endParaRPr lang="en-US" sz="32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C2E-D79A-DAA2-1C9F-0C69C2CE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95927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ကံကြောင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့်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ဖြစ်သော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ရုပ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AC74-8F02-ED55-7ACD-6CD6E2E1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3927"/>
            <a:ext cx="5171557" cy="474749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ဘာဝ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ရုပ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၂ 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ဟဒယရုပ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ဇီဝိတိန္ဒြေ</a:t>
            </a:r>
            <a:endParaRPr lang="en-US" sz="32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FC14DE-4B3E-8185-51A2-A1121511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4" y="1579419"/>
            <a:ext cx="4729623" cy="421178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စက္ခုပသာဒ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မျက်စိအကြည်ရုပ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သောတပသာဒ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နားအကြည်ရုပ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ဃာနပသာဒ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နှ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ာအက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ြည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ဇိဝ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ှါ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ပသာဒ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လျှ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ာအကြည်ရုပ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ကာယပသာဒ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ကိုယ်အကြည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13588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9B3A-9613-72AB-D1ED-A5BA93F7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စိတ်ကြောင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့်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ဖြစ်သောရုပ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်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20ED87-E969-F0A7-8947-86F52E8803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935920"/>
            <a:ext cx="3472872" cy="37028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8FBF-3BA6-2512-8476-D41AAE1F7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9855" y="1935921"/>
            <a:ext cx="6427702" cy="385528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ကာယဝိညတ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</a:t>
            </a:r>
          </a:p>
          <a:p>
            <a:r>
              <a:rPr lang="en-US" sz="32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ဝစီဝိညတ</a:t>
            </a:r>
            <a:r>
              <a:rPr lang="en-US" sz="32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39587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0601-A896-E9A5-2B71-64FD5191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စိတ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်,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ဥတု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,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အာဟာရ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90E20-6FB9-E899-8564-12F0A498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855279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သဒ္ဒ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-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အသံ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သည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စိတ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ဥတုကြောင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့်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ဖြစ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်၏။ </a:t>
            </a:r>
          </a:p>
          <a:p>
            <a:pPr algn="just"/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လဟုတာ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မုဒုတာ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ကမ္မညတာ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တို့သည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စိတ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ဥတု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အာဟာရ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ကြောင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့်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ဖြစ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်၏။ </a:t>
            </a:r>
          </a:p>
          <a:p>
            <a:pPr algn="just"/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ပထဝီ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အာပေ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ါ,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တေဇော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ဝါယော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ဝဏ္ဏ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ဂန္ဓ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ရသ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ဩဇာ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တို့သည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အကြောင်း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လေးပါးကြောင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့်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ဖြစ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်၏။ </a:t>
            </a:r>
          </a:p>
          <a:p>
            <a:pPr algn="just"/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ဤရှစ်ပါးတို့ကို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အဝိနိဗ္ဘောဂရုပ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(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ခွဲခြားမရနိုင်သောရုပ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်)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ဟု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ခေ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ါ်</a:t>
            </a:r>
            <a:r>
              <a:rPr lang="en-US" sz="28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သည</a:t>
            </a:r>
            <a:r>
              <a:rPr lang="en-US" sz="28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်။ </a:t>
            </a:r>
          </a:p>
        </p:txBody>
      </p:sp>
    </p:spTree>
    <p:extLst>
      <p:ext uri="{BB962C8B-B14F-4D97-AF65-F5344CB8AC3E}">
        <p14:creationId xmlns:p14="http://schemas.microsoft.com/office/powerpoint/2010/main" val="1649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D8E6B3-8E4D-7B44-ED37-98574E3C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ရုပ်ကလာပ</a:t>
            </a:r>
            <a:r>
              <a:rPr lang="en-US" sz="3600" dirty="0">
                <a:latin typeface="Myanmar Grand" panose="020B0502040204020203" pitchFamily="34" charset="0"/>
                <a:cs typeface="Myanmar Grand" panose="020B0502040204020203" pitchFamily="34" charset="0"/>
              </a:rPr>
              <a:t>်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12F342-93B0-BBB0-6E82-72B8FAE13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1653309"/>
            <a:ext cx="3703637" cy="413864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51DB-B710-D0CF-A0CE-22B4D8D3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4509" y="1653309"/>
            <a:ext cx="6363048" cy="4137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6C3C52-114A-4E3A-7EF8-41761F39C93E}"/>
              </a:ext>
            </a:extLst>
          </p:cNvPr>
          <p:cNvSpPr/>
          <p:nvPr/>
        </p:nvSpPr>
        <p:spPr>
          <a:xfrm>
            <a:off x="4904510" y="1749335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ပထဝီဓာတ</a:t>
            </a:r>
            <a:r>
              <a:rPr lang="en-US" sz="24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ED75C-7431-1A6E-0CEA-72227499EB76}"/>
              </a:ext>
            </a:extLst>
          </p:cNvPr>
          <p:cNvSpPr/>
          <p:nvPr/>
        </p:nvSpPr>
        <p:spPr>
          <a:xfrm>
            <a:off x="4904510" y="2392165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အာပေါဓာတ</a:t>
            </a:r>
            <a:r>
              <a:rPr lang="en-US" sz="24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77EAB-BD93-145D-2CA1-7B75752248B2}"/>
              </a:ext>
            </a:extLst>
          </p:cNvPr>
          <p:cNvSpPr/>
          <p:nvPr/>
        </p:nvSpPr>
        <p:spPr>
          <a:xfrm>
            <a:off x="4904510" y="3047973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တေဇောဓာတ</a:t>
            </a:r>
            <a:r>
              <a:rPr lang="en-US" sz="24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17D00-32DB-D27F-80BF-DC5CFAFB5F70}"/>
              </a:ext>
            </a:extLst>
          </p:cNvPr>
          <p:cNvSpPr/>
          <p:nvPr/>
        </p:nvSpPr>
        <p:spPr>
          <a:xfrm>
            <a:off x="4904510" y="3712075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ဝါယောဓာတ</a:t>
            </a:r>
            <a:r>
              <a:rPr lang="en-US" sz="24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360D1-474E-8EA8-B493-9044A2A9BF49}"/>
              </a:ext>
            </a:extLst>
          </p:cNvPr>
          <p:cNvSpPr/>
          <p:nvPr/>
        </p:nvSpPr>
        <p:spPr>
          <a:xfrm>
            <a:off x="4904510" y="4385414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ဝဏ္ဏ</a:t>
            </a: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C6BE8-74B2-8095-C638-DC546A8E3137}"/>
              </a:ext>
            </a:extLst>
          </p:cNvPr>
          <p:cNvSpPr/>
          <p:nvPr/>
        </p:nvSpPr>
        <p:spPr>
          <a:xfrm>
            <a:off x="4904508" y="5049516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ဂန္ဓ</a:t>
            </a: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22382-121E-B090-4DD5-C26B9255861C}"/>
              </a:ext>
            </a:extLst>
          </p:cNvPr>
          <p:cNvSpPr/>
          <p:nvPr/>
        </p:nvSpPr>
        <p:spPr>
          <a:xfrm>
            <a:off x="7214828" y="1749335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ရသ</a:t>
            </a: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B1376-4580-E5CC-2FA1-5BA5D1B48CB0}"/>
              </a:ext>
            </a:extLst>
          </p:cNvPr>
          <p:cNvSpPr/>
          <p:nvPr/>
        </p:nvSpPr>
        <p:spPr>
          <a:xfrm>
            <a:off x="7214828" y="2392165"/>
            <a:ext cx="2133600" cy="587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ဩဇာ</a:t>
            </a: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447B-8AEE-2342-8086-1359FB36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ရုပ်ကလာပ်ဖွဲ့စည်းပုံ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41AC4-A684-18B0-14A2-C59BCD4B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9491"/>
            <a:ext cx="10353762" cy="4091709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ED529-785A-0944-0AAD-07BE4055C571}"/>
              </a:ext>
            </a:extLst>
          </p:cNvPr>
          <p:cNvSpPr/>
          <p:nvPr/>
        </p:nvSpPr>
        <p:spPr>
          <a:xfrm>
            <a:off x="913795" y="1533237"/>
            <a:ext cx="1293696" cy="4715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ပထဝီ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အာပေ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ါ,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တေဇော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ဝါယော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ဝဏ္ဏ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ဂန္ဓ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ရသ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ဩဇာ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33F3C-1563-9E1E-4144-2DD8A670161E}"/>
              </a:ext>
            </a:extLst>
          </p:cNvPr>
          <p:cNvSpPr/>
          <p:nvPr/>
        </p:nvSpPr>
        <p:spPr>
          <a:xfrm>
            <a:off x="3251200" y="1551713"/>
            <a:ext cx="4184071" cy="646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စက္ခု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သောတ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ဃာန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ဇိဝ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ှါ,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ကာယ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A5804-53E0-4AB7-C29E-BC5F04DE1265}"/>
              </a:ext>
            </a:extLst>
          </p:cNvPr>
          <p:cNvSpPr/>
          <p:nvPr/>
        </p:nvSpPr>
        <p:spPr>
          <a:xfrm>
            <a:off x="2207490" y="3459020"/>
            <a:ext cx="1043711" cy="27893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လဟုတာ</a:t>
            </a:r>
            <a:r>
              <a:rPr lang="en-US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မုဒုတာ</a:t>
            </a:r>
            <a:r>
              <a:rPr lang="en-US" dirty="0">
                <a:latin typeface="Myanmar Pyu Pro" panose="020B0502040204020203" pitchFamily="34" charset="0"/>
                <a:cs typeface="Myanmar Pyu Pro" panose="020B0502040204020203" pitchFamily="34" charset="0"/>
              </a:rPr>
              <a:t> </a:t>
            </a:r>
            <a:r>
              <a:rPr lang="en-US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ကမ္မညတာ</a:t>
            </a:r>
            <a:endParaRPr lang="en-US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90F3D-4119-2708-8C5E-654CBC0AA8F6}"/>
              </a:ext>
            </a:extLst>
          </p:cNvPr>
          <p:cNvSpPr/>
          <p:nvPr/>
        </p:nvSpPr>
        <p:spPr>
          <a:xfrm>
            <a:off x="3251805" y="2207491"/>
            <a:ext cx="4184071" cy="646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ဣတ္ထိဘာဝ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 </a:t>
            </a: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ပုမ္ဘာဝ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BD375-8FF6-3FC3-CC1C-5CB0746EC8D7}"/>
              </a:ext>
            </a:extLst>
          </p:cNvPr>
          <p:cNvSpPr/>
          <p:nvPr/>
        </p:nvSpPr>
        <p:spPr>
          <a:xfrm>
            <a:off x="3247388" y="2851720"/>
            <a:ext cx="4184071" cy="581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ဟဒယ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F40DC2-676A-BFDF-05D0-91CDC37A576A}"/>
              </a:ext>
            </a:extLst>
          </p:cNvPr>
          <p:cNvSpPr/>
          <p:nvPr/>
        </p:nvSpPr>
        <p:spPr>
          <a:xfrm>
            <a:off x="2207491" y="1533237"/>
            <a:ext cx="1043710" cy="1907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ဇီဝိတိန္ဒြေ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5152E-2AE7-1429-F100-5FCD9FA0957D}"/>
              </a:ext>
            </a:extLst>
          </p:cNvPr>
          <p:cNvSpPr/>
          <p:nvPr/>
        </p:nvSpPr>
        <p:spPr>
          <a:xfrm>
            <a:off x="7431459" y="1558644"/>
            <a:ext cx="1736437" cy="18657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ကမ္မဇကလာပ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17715-7A9E-3396-726E-DDF760027535}"/>
              </a:ext>
            </a:extLst>
          </p:cNvPr>
          <p:cNvSpPr/>
          <p:nvPr/>
        </p:nvSpPr>
        <p:spPr>
          <a:xfrm>
            <a:off x="3247388" y="3440545"/>
            <a:ext cx="4184071" cy="646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ကာယဝိညတ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ECE90-937A-5495-818B-2B984F314391}"/>
              </a:ext>
            </a:extLst>
          </p:cNvPr>
          <p:cNvSpPr/>
          <p:nvPr/>
        </p:nvSpPr>
        <p:spPr>
          <a:xfrm>
            <a:off x="3247388" y="4105567"/>
            <a:ext cx="761194" cy="1408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သဒ္ဒ</a:t>
            </a:r>
            <a:endParaRPr lang="en-US" sz="24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EC5B74-29AE-0AF4-36A5-4431D9FBF59C}"/>
              </a:ext>
            </a:extLst>
          </p:cNvPr>
          <p:cNvSpPr/>
          <p:nvPr/>
        </p:nvSpPr>
        <p:spPr>
          <a:xfrm>
            <a:off x="4008582" y="4105564"/>
            <a:ext cx="3422877" cy="646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ဝစီဝိညတ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B1DAB7-E68C-DC22-F071-F30018A53218}"/>
              </a:ext>
            </a:extLst>
          </p:cNvPr>
          <p:cNvSpPr/>
          <p:nvPr/>
        </p:nvSpPr>
        <p:spPr>
          <a:xfrm>
            <a:off x="7431459" y="3456700"/>
            <a:ext cx="1736437" cy="1295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စိတ္တဇကလာပ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A33835-64DD-BF0B-68AE-5E4944B57BBD}"/>
              </a:ext>
            </a:extLst>
          </p:cNvPr>
          <p:cNvSpPr/>
          <p:nvPr/>
        </p:nvSpPr>
        <p:spPr>
          <a:xfrm>
            <a:off x="4008582" y="4775200"/>
            <a:ext cx="5159314" cy="738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ဥတုဇကလာပ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A528E-D1E3-84FF-015B-60CBAA004C0B}"/>
              </a:ext>
            </a:extLst>
          </p:cNvPr>
          <p:cNvSpPr/>
          <p:nvPr/>
        </p:nvSpPr>
        <p:spPr>
          <a:xfrm>
            <a:off x="3247388" y="5527967"/>
            <a:ext cx="5920508" cy="706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အာဟာရဇကလာပ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D241E9-0D86-DB00-9277-54BEF01AB731}"/>
              </a:ext>
            </a:extLst>
          </p:cNvPr>
          <p:cNvSpPr/>
          <p:nvPr/>
        </p:nvSpPr>
        <p:spPr>
          <a:xfrm>
            <a:off x="9167896" y="1558644"/>
            <a:ext cx="757381" cy="4675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အာကာသဓာတ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်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CC9B66-FDEF-E88F-5981-A1F258BE20CB}"/>
              </a:ext>
            </a:extLst>
          </p:cNvPr>
          <p:cNvSpPr/>
          <p:nvPr/>
        </p:nvSpPr>
        <p:spPr>
          <a:xfrm>
            <a:off x="9925277" y="1558644"/>
            <a:ext cx="1352928" cy="4675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ဥပစယ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သန္တတိ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ဇရတာ</a:t>
            </a:r>
            <a:r>
              <a:rPr lang="en-US" sz="2000" dirty="0">
                <a:latin typeface="Myanmar Pyu Pro" panose="020B0502040204020203" pitchFamily="34" charset="0"/>
                <a:cs typeface="Myanmar Pyu Pro" panose="020B0502040204020203" pitchFamily="34" charset="0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>
                <a:latin typeface="Myanmar Pyu Pro" panose="020B0502040204020203" pitchFamily="34" charset="0"/>
                <a:cs typeface="Myanmar Pyu Pro" panose="020B0502040204020203" pitchFamily="34" charset="0"/>
              </a:rPr>
              <a:t>အနိစ္စတာ</a:t>
            </a:r>
            <a:endParaRPr lang="en-US" sz="2000" dirty="0">
              <a:latin typeface="Myanmar Pyu Pro" panose="020B0502040204020203" pitchFamily="34" charset="0"/>
              <a:cs typeface="Myanmar Pyu Pro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0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58</TotalTime>
  <Words>375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Myanmar Grand</vt:lpstr>
      <vt:lpstr>Myanmar Pyu Pro</vt:lpstr>
      <vt:lpstr>Rockwell</vt:lpstr>
      <vt:lpstr>Damask</vt:lpstr>
      <vt:lpstr>၂၀. ရုပ်ပိုင်း (၂)</vt:lpstr>
      <vt:lpstr>ရုပ်ဖြစ်ကြောင်း ၄ ပါး</vt:lpstr>
      <vt:lpstr>ကံကြောင့် ဖြစ်သော ရုပ်</vt:lpstr>
      <vt:lpstr>စိတ်ကြောင့် ဖြစ်သောရုပ်</vt:lpstr>
      <vt:lpstr>စိတ်, ဥတု, အာဟာရ</vt:lpstr>
      <vt:lpstr>ရုပ်ကလာပ်</vt:lpstr>
      <vt:lpstr>ရုပ်ကလာပ်ဖွဲ့စည်းပုံ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 Kovida</dc:creator>
  <cp:lastModifiedBy>Hnin Johnson</cp:lastModifiedBy>
  <cp:revision>3</cp:revision>
  <dcterms:created xsi:type="dcterms:W3CDTF">2024-08-28T15:40:16Z</dcterms:created>
  <dcterms:modified xsi:type="dcterms:W3CDTF">2024-09-03T01:41:37Z</dcterms:modified>
</cp:coreProperties>
</file>